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643"/>
  </p:normalViewPr>
  <p:slideViewPr>
    <p:cSldViewPr snapToGrid="0" snapToObjects="1">
      <p:cViewPr varScale="1">
        <p:scale>
          <a:sx n="112" d="100"/>
          <a:sy n="112" d="100"/>
        </p:scale>
        <p:origin x="7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D055E-3F7B-A040-908B-C26B15251D00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85648-B918-FC4F-8EF0-01B3D3F85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3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Design</a:t>
            </a:r>
            <a:r>
              <a:rPr lang="en-US" b="1" baseline="0" dirty="0" smtClean="0"/>
              <a:t> Session Purpose</a:t>
            </a:r>
          </a:p>
          <a:p>
            <a:endParaRPr lang="en-US" b="1" dirty="0" smtClean="0"/>
          </a:p>
          <a:p>
            <a:r>
              <a:rPr lang="en-US" dirty="0" smtClean="0"/>
              <a:t>Why </a:t>
            </a:r>
            <a:r>
              <a:rPr lang="en-US" dirty="0"/>
              <a:t>we are here today – this is</a:t>
            </a:r>
            <a:r>
              <a:rPr lang="en-US" baseline="0" dirty="0"/>
              <a:t> the WHY behind our design </a:t>
            </a:r>
            <a:r>
              <a:rPr lang="en-US" baseline="0" dirty="0" smtClean="0"/>
              <a:t>sessions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8271A6-EDA4-4D23-9664-18D4776FAF8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53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CECC-46EE-4D4A-BF9D-A9F9E62532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4148-3080-46BA-898F-5133B9B91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67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A235-276A-4EDA-806A-AFAD1703F5D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4148-3080-46BA-898F-5133B9B91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70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09B0-DCBC-4811-ACD3-AA0604A382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4148-3080-46BA-898F-5133B9B91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90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AE46-563E-4FC5-A4EF-ADA3A144A8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4148-3080-46BA-898F-5133B9B91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8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A86B-4FE9-4A58-8CAE-A81B978349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4148-3080-46BA-898F-5133B9B91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1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2739-8CB2-4184-A2F9-A53850BE27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4148-3080-46BA-898F-5133B9B91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5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0CA11-6F65-4C77-874F-2618A598762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4148-3080-46BA-898F-5133B9B91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9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76C74-D0DB-4076-8912-EF4242BE74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4148-3080-46BA-898F-5133B9B91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89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70A1-2036-4D2B-883E-863372A89AE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4148-3080-46BA-898F-5133B9B91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6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EBB5-F48C-4E46-9C4E-ECE13B442ED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4148-3080-46BA-898F-5133B9B91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2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B7388-1815-4153-BA7F-BAE8B50BF2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4148-3080-46BA-898F-5133B9B91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15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8F5AD-D42B-48B5-8915-A27778559E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E4148-3080-46BA-898F-5133B9B91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80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C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82243" y="1284515"/>
            <a:ext cx="3924300" cy="3370153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 a human-centered design thinking approach to reimagine and redesign the _________________ experience at </a:t>
            </a:r>
            <a:r>
              <a:rPr lang="en-US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______________________. </a:t>
            </a:r>
            <a:endParaRPr lang="en-US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5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discovery and ideation, we will redesign the ___________ and ________________________. </a:t>
            </a:r>
          </a:p>
          <a:p>
            <a:pPr marL="0" indent="0">
              <a:buNone/>
            </a:pPr>
            <a:endParaRPr lang="en-US" sz="15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believe that _______________ will lead to ___________________ outcomes.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4148-3080-46BA-898F-5133B9B91CA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6315" y="1208315"/>
            <a:ext cx="39079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Reimagine the</a:t>
            </a:r>
          </a:p>
          <a:p>
            <a:r>
              <a:rPr lang="en-US" sz="4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______________________</a:t>
            </a:r>
            <a:endParaRPr lang="en-US" sz="4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© 2016 Carolinas HealthCare System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 descr="/Users/sbaek02/Desktop/IE_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706" y="6133468"/>
            <a:ext cx="362585" cy="258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2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66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Baek, Sally</dc:creator>
  <cp:lastModifiedBy>Baek, Sally</cp:lastModifiedBy>
  <cp:revision>5</cp:revision>
  <cp:lastPrinted>2017-02-02T16:07:05Z</cp:lastPrinted>
  <dcterms:created xsi:type="dcterms:W3CDTF">2016-04-21T18:16:57Z</dcterms:created>
  <dcterms:modified xsi:type="dcterms:W3CDTF">2017-02-02T16:15:07Z</dcterms:modified>
</cp:coreProperties>
</file>