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4" r:id="rId4"/>
    <p:sldId id="278" r:id="rId5"/>
    <p:sldId id="270" r:id="rId6"/>
    <p:sldId id="257" r:id="rId7"/>
    <p:sldId id="258" r:id="rId8"/>
    <p:sldId id="259" r:id="rId9"/>
    <p:sldId id="260" r:id="rId10"/>
    <p:sldId id="261" r:id="rId11"/>
    <p:sldId id="277" r:id="rId12"/>
    <p:sldId id="262" r:id="rId13"/>
    <p:sldId id="263" r:id="rId14"/>
    <p:sldId id="266" r:id="rId15"/>
    <p:sldId id="26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89" autoAdjust="0"/>
    <p:restoredTop sz="9466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470-D8B2-4280-8547-7A7D8C7711A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9B11-0357-482F-8A66-EAF80D28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0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470-D8B2-4280-8547-7A7D8C7711A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9B11-0357-482F-8A66-EAF80D28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2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470-D8B2-4280-8547-7A7D8C7711A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9B11-0357-482F-8A66-EAF80D28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470-D8B2-4280-8547-7A7D8C7711A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9B11-0357-482F-8A66-EAF80D28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8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470-D8B2-4280-8547-7A7D8C7711A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9B11-0357-482F-8A66-EAF80D28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4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470-D8B2-4280-8547-7A7D8C7711A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9B11-0357-482F-8A66-EAF80D28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7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470-D8B2-4280-8547-7A7D8C7711A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9B11-0357-482F-8A66-EAF80D28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3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470-D8B2-4280-8547-7A7D8C7711A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9B11-0357-482F-8A66-EAF80D28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470-D8B2-4280-8547-7A7D8C7711A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9B11-0357-482F-8A66-EAF80D28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7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470-D8B2-4280-8547-7A7D8C7711A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9B11-0357-482F-8A66-EAF80D28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2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470-D8B2-4280-8547-7A7D8C7711A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9B11-0357-482F-8A66-EAF80D28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0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10470-D8B2-4280-8547-7A7D8C7711A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A9B11-0357-482F-8A66-EAF80D28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7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Wheelchair Basketball Tournament </a:t>
            </a:r>
            <a:br>
              <a:rPr lang="en-US" dirty="0" smtClean="0"/>
            </a:br>
            <a:r>
              <a:rPr lang="en-US" dirty="0" smtClean="0"/>
              <a:t>February 21,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14800"/>
            <a:ext cx="7543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Charlotte Rollin’ Hornets Youth &amp; Adult Teams</a:t>
            </a:r>
          </a:p>
          <a:p>
            <a:r>
              <a:rPr lang="en-US" dirty="0" smtClean="0"/>
              <a:t>Cabarrus College OTA, Nursing, Faculty/Staff/Family, &amp; OTA Alumni Teams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08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5444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75" y="1600200"/>
            <a:ext cx="2998450" cy="4525963"/>
          </a:xfrm>
        </p:spPr>
      </p:pic>
    </p:spTree>
    <p:extLst>
      <p:ext uri="{BB962C8B-B14F-4D97-AF65-F5344CB8AC3E}">
        <p14:creationId xmlns:p14="http://schemas.microsoft.com/office/powerpoint/2010/main" val="30794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990901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75" y="1600200"/>
            <a:ext cx="2998450" cy="4525963"/>
          </a:xfrm>
        </p:spPr>
      </p:pic>
    </p:spTree>
    <p:extLst>
      <p:ext uri="{BB962C8B-B14F-4D97-AF65-F5344CB8AC3E}">
        <p14:creationId xmlns:p14="http://schemas.microsoft.com/office/powerpoint/2010/main" val="371316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75" y="1600200"/>
            <a:ext cx="2998450" cy="4525963"/>
          </a:xfrm>
        </p:spPr>
      </p:pic>
    </p:spTree>
    <p:extLst>
      <p:ext uri="{BB962C8B-B14F-4D97-AF65-F5344CB8AC3E}">
        <p14:creationId xmlns:p14="http://schemas.microsoft.com/office/powerpoint/2010/main" val="157985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75" y="1600200"/>
            <a:ext cx="2998450" cy="4525963"/>
          </a:xfrm>
        </p:spPr>
      </p:pic>
    </p:spTree>
    <p:extLst>
      <p:ext uri="{BB962C8B-B14F-4D97-AF65-F5344CB8AC3E}">
        <p14:creationId xmlns:p14="http://schemas.microsoft.com/office/powerpoint/2010/main" val="1421985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1750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64" y="1600200"/>
            <a:ext cx="6835672" cy="4525963"/>
          </a:xfrm>
        </p:spPr>
      </p:pic>
    </p:spTree>
    <p:extLst>
      <p:ext uri="{BB962C8B-B14F-4D97-AF65-F5344CB8AC3E}">
        <p14:creationId xmlns:p14="http://schemas.microsoft.com/office/powerpoint/2010/main" val="246968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75" y="1600200"/>
            <a:ext cx="2998450" cy="4525963"/>
          </a:xfrm>
        </p:spPr>
      </p:pic>
    </p:spTree>
    <p:extLst>
      <p:ext uri="{BB962C8B-B14F-4D97-AF65-F5344CB8AC3E}">
        <p14:creationId xmlns:p14="http://schemas.microsoft.com/office/powerpoint/2010/main" val="338637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75" y="1600200"/>
            <a:ext cx="2998450" cy="4525963"/>
          </a:xfrm>
        </p:spPr>
      </p:pic>
    </p:spTree>
    <p:extLst>
      <p:ext uri="{BB962C8B-B14F-4D97-AF65-F5344CB8AC3E}">
        <p14:creationId xmlns:p14="http://schemas.microsoft.com/office/powerpoint/2010/main" val="265567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5" y="1600200"/>
            <a:ext cx="2998450" cy="45259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75" y="1600200"/>
            <a:ext cx="2998450" cy="4525963"/>
          </a:xfrm>
        </p:spPr>
      </p:pic>
    </p:spTree>
    <p:extLst>
      <p:ext uri="{BB962C8B-B14F-4D97-AF65-F5344CB8AC3E}">
        <p14:creationId xmlns:p14="http://schemas.microsoft.com/office/powerpoint/2010/main" val="325785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7116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7400"/>
            <a:ext cx="4581525" cy="3439625"/>
          </a:xfrm>
        </p:spPr>
      </p:pic>
    </p:spTree>
    <p:extLst>
      <p:ext uri="{BB962C8B-B14F-4D97-AF65-F5344CB8AC3E}">
        <p14:creationId xmlns:p14="http://schemas.microsoft.com/office/powerpoint/2010/main" val="192817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75" y="1600200"/>
            <a:ext cx="2998450" cy="4525963"/>
          </a:xfrm>
        </p:spPr>
      </p:pic>
    </p:spTree>
    <p:extLst>
      <p:ext uri="{BB962C8B-B14F-4D97-AF65-F5344CB8AC3E}">
        <p14:creationId xmlns:p14="http://schemas.microsoft.com/office/powerpoint/2010/main" val="255073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65042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24</Words>
  <Application>Microsoft Office PowerPoint</Application>
  <PresentationFormat>On-screen Show (4:3)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2015 Wheelchair Basketball Tournament  February 21,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Carolinas Healthcare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Wheelchair Basketball Tournament</dc:title>
  <dc:creator>Mahle, Amy J</dc:creator>
  <cp:lastModifiedBy>Gass, Melanie G</cp:lastModifiedBy>
  <cp:revision>3</cp:revision>
  <dcterms:created xsi:type="dcterms:W3CDTF">2015-02-23T17:07:46Z</dcterms:created>
  <dcterms:modified xsi:type="dcterms:W3CDTF">2015-03-02T16:15:21Z</dcterms:modified>
</cp:coreProperties>
</file>