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9.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3.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4.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5.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6.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7.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8.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1.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32.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33.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34.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5.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7.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8.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0.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1.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2.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44.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24" r:id="rId2"/>
    <p:sldMasterId id="2147484043" r:id="rId3"/>
    <p:sldMasterId id="2147484345" r:id="rId4"/>
    <p:sldMasterId id="2147484359" r:id="rId5"/>
    <p:sldMasterId id="2147484373" r:id="rId6"/>
    <p:sldMasterId id="2147484387" r:id="rId7"/>
    <p:sldMasterId id="2147484399" r:id="rId8"/>
    <p:sldMasterId id="2147484411" r:id="rId9"/>
    <p:sldMasterId id="2147484625" r:id="rId10"/>
    <p:sldMasterId id="2147484638" r:id="rId11"/>
    <p:sldMasterId id="2147484650" r:id="rId12"/>
    <p:sldMasterId id="2147484663" r:id="rId13"/>
    <p:sldMasterId id="2147485751" r:id="rId14"/>
    <p:sldMasterId id="2147486629" r:id="rId15"/>
    <p:sldMasterId id="2147486952" r:id="rId16"/>
    <p:sldMasterId id="2147486962" r:id="rId17"/>
    <p:sldMasterId id="2147488027" r:id="rId18"/>
    <p:sldMasterId id="2147488040" r:id="rId19"/>
    <p:sldMasterId id="2147489587" r:id="rId20"/>
    <p:sldMasterId id="2147489600" r:id="rId21"/>
    <p:sldMasterId id="2147489612" r:id="rId22"/>
    <p:sldMasterId id="2147489624" r:id="rId23"/>
    <p:sldMasterId id="2147492847" r:id="rId24"/>
    <p:sldMasterId id="2147494276" r:id="rId25"/>
    <p:sldMasterId id="2147494289" r:id="rId26"/>
    <p:sldMasterId id="2147494300" r:id="rId27"/>
    <p:sldMasterId id="2147494839" r:id="rId28"/>
    <p:sldMasterId id="2147495394" r:id="rId29"/>
    <p:sldMasterId id="2147495967" r:id="rId30"/>
    <p:sldMasterId id="2147496564" r:id="rId31"/>
    <p:sldMasterId id="2147504351" r:id="rId32"/>
    <p:sldMasterId id="2147504363" r:id="rId33"/>
    <p:sldMasterId id="2147504375" r:id="rId34"/>
    <p:sldMasterId id="2147507043" r:id="rId35"/>
    <p:sldMasterId id="2147507056" r:id="rId36"/>
    <p:sldMasterId id="2147507105" r:id="rId37"/>
    <p:sldMasterId id="2147507118" r:id="rId38"/>
    <p:sldMasterId id="2147507131" r:id="rId39"/>
    <p:sldMasterId id="2147507144" r:id="rId40"/>
    <p:sldMasterId id="2147507157" r:id="rId41"/>
    <p:sldMasterId id="2147507169" r:id="rId42"/>
    <p:sldMasterId id="2147507220" r:id="rId43"/>
    <p:sldMasterId id="2147507232" r:id="rId44"/>
    <p:sldMasterId id="2147507257" r:id="rId45"/>
  </p:sldMasterIdLst>
  <p:notesMasterIdLst>
    <p:notesMasterId r:id="rId107"/>
  </p:notesMasterIdLst>
  <p:handoutMasterIdLst>
    <p:handoutMasterId r:id="rId108"/>
  </p:handoutMasterIdLst>
  <p:sldIdLst>
    <p:sldId id="256" r:id="rId46"/>
    <p:sldId id="1006" r:id="rId47"/>
    <p:sldId id="820" r:id="rId48"/>
    <p:sldId id="1008" r:id="rId49"/>
    <p:sldId id="947" r:id="rId50"/>
    <p:sldId id="821" r:id="rId51"/>
    <p:sldId id="851" r:id="rId52"/>
    <p:sldId id="1079" r:id="rId53"/>
    <p:sldId id="822" r:id="rId54"/>
    <p:sldId id="916" r:id="rId55"/>
    <p:sldId id="854" r:id="rId56"/>
    <p:sldId id="855" r:id="rId57"/>
    <p:sldId id="962" r:id="rId58"/>
    <p:sldId id="1081" r:id="rId59"/>
    <p:sldId id="961" r:id="rId60"/>
    <p:sldId id="1058" r:id="rId61"/>
    <p:sldId id="1022" r:id="rId62"/>
    <p:sldId id="1029" r:id="rId63"/>
    <p:sldId id="1086" r:id="rId64"/>
    <p:sldId id="829" r:id="rId65"/>
    <p:sldId id="857" r:id="rId66"/>
    <p:sldId id="832" r:id="rId67"/>
    <p:sldId id="831" r:id="rId68"/>
    <p:sldId id="925" r:id="rId69"/>
    <p:sldId id="1082" r:id="rId70"/>
    <p:sldId id="1021" r:id="rId71"/>
    <p:sldId id="1037" r:id="rId72"/>
    <p:sldId id="1038" r:id="rId73"/>
    <p:sldId id="1092" r:id="rId74"/>
    <p:sldId id="1065" r:id="rId75"/>
    <p:sldId id="1069" r:id="rId76"/>
    <p:sldId id="1036" r:id="rId77"/>
    <p:sldId id="1047" r:id="rId78"/>
    <p:sldId id="1027" r:id="rId79"/>
    <p:sldId id="1007" r:id="rId80"/>
    <p:sldId id="991" r:id="rId81"/>
    <p:sldId id="1067" r:id="rId82"/>
    <p:sldId id="1068" r:id="rId83"/>
    <p:sldId id="1060" r:id="rId84"/>
    <p:sldId id="1041" r:id="rId85"/>
    <p:sldId id="1042" r:id="rId86"/>
    <p:sldId id="1090" r:id="rId87"/>
    <p:sldId id="1089" r:id="rId88"/>
    <p:sldId id="1043" r:id="rId89"/>
    <p:sldId id="988" r:id="rId90"/>
    <p:sldId id="989" r:id="rId91"/>
    <p:sldId id="1093" r:id="rId92"/>
    <p:sldId id="1094" r:id="rId93"/>
    <p:sldId id="1096" r:id="rId94"/>
    <p:sldId id="1097" r:id="rId95"/>
    <p:sldId id="1098" r:id="rId96"/>
    <p:sldId id="1099" r:id="rId97"/>
    <p:sldId id="1100" r:id="rId98"/>
    <p:sldId id="1101" r:id="rId99"/>
    <p:sldId id="1052" r:id="rId100"/>
    <p:sldId id="844" r:id="rId101"/>
    <p:sldId id="1080" r:id="rId102"/>
    <p:sldId id="1084" r:id="rId103"/>
    <p:sldId id="864" r:id="rId104"/>
    <p:sldId id="1044" r:id="rId105"/>
    <p:sldId id="1091" r:id="rId106"/>
  </p:sldIdLst>
  <p:sldSz cx="9144000" cy="6858000" type="screen4x3"/>
  <p:notesSz cx="7010400" cy="9296400"/>
  <p:custDataLst>
    <p:tags r:id="rId109"/>
  </p:custDataLst>
  <p:defaultTextStyle>
    <a:defPPr>
      <a:defRPr lang="en-US"/>
    </a:defPPr>
    <a:lvl1pPr algn="l" rtl="0" fontAlgn="base">
      <a:lnSpc>
        <a:spcPct val="105000"/>
      </a:lnSpc>
      <a:spcBef>
        <a:spcPct val="0"/>
      </a:spcBef>
      <a:spcAft>
        <a:spcPct val="0"/>
      </a:spcAft>
      <a:buClr>
        <a:schemeClr val="tx1"/>
      </a:buClr>
      <a:buSzPct val="115000"/>
      <a:buFont typeface="Wingdings" pitchFamily="2" charset="2"/>
      <a:buChar char="§"/>
      <a:defRPr sz="1400" kern="1200">
        <a:solidFill>
          <a:schemeClr val="tx1"/>
        </a:solidFill>
        <a:latin typeface="Georgia" pitchFamily="18" charset="0"/>
        <a:ea typeface="+mn-ea"/>
        <a:cs typeface="+mn-cs"/>
      </a:defRPr>
    </a:lvl1pPr>
    <a:lvl2pPr marL="457200" algn="l" rtl="0" fontAlgn="base">
      <a:lnSpc>
        <a:spcPct val="105000"/>
      </a:lnSpc>
      <a:spcBef>
        <a:spcPct val="0"/>
      </a:spcBef>
      <a:spcAft>
        <a:spcPct val="0"/>
      </a:spcAft>
      <a:buClr>
        <a:schemeClr val="tx1"/>
      </a:buClr>
      <a:buSzPct val="115000"/>
      <a:buFont typeface="Wingdings" pitchFamily="2" charset="2"/>
      <a:buChar char="§"/>
      <a:defRPr sz="1400" kern="1200">
        <a:solidFill>
          <a:schemeClr val="tx1"/>
        </a:solidFill>
        <a:latin typeface="Georgia" pitchFamily="18" charset="0"/>
        <a:ea typeface="+mn-ea"/>
        <a:cs typeface="+mn-cs"/>
      </a:defRPr>
    </a:lvl2pPr>
    <a:lvl3pPr marL="914400" algn="l" rtl="0" fontAlgn="base">
      <a:lnSpc>
        <a:spcPct val="105000"/>
      </a:lnSpc>
      <a:spcBef>
        <a:spcPct val="0"/>
      </a:spcBef>
      <a:spcAft>
        <a:spcPct val="0"/>
      </a:spcAft>
      <a:buClr>
        <a:schemeClr val="tx1"/>
      </a:buClr>
      <a:buSzPct val="115000"/>
      <a:buFont typeface="Wingdings" pitchFamily="2" charset="2"/>
      <a:buChar char="§"/>
      <a:defRPr sz="1400" kern="1200">
        <a:solidFill>
          <a:schemeClr val="tx1"/>
        </a:solidFill>
        <a:latin typeface="Georgia" pitchFamily="18" charset="0"/>
        <a:ea typeface="+mn-ea"/>
        <a:cs typeface="+mn-cs"/>
      </a:defRPr>
    </a:lvl3pPr>
    <a:lvl4pPr marL="1371600" algn="l" rtl="0" fontAlgn="base">
      <a:lnSpc>
        <a:spcPct val="105000"/>
      </a:lnSpc>
      <a:spcBef>
        <a:spcPct val="0"/>
      </a:spcBef>
      <a:spcAft>
        <a:spcPct val="0"/>
      </a:spcAft>
      <a:buClr>
        <a:schemeClr val="tx1"/>
      </a:buClr>
      <a:buSzPct val="115000"/>
      <a:buFont typeface="Wingdings" pitchFamily="2" charset="2"/>
      <a:buChar char="§"/>
      <a:defRPr sz="1400" kern="1200">
        <a:solidFill>
          <a:schemeClr val="tx1"/>
        </a:solidFill>
        <a:latin typeface="Georgia" pitchFamily="18" charset="0"/>
        <a:ea typeface="+mn-ea"/>
        <a:cs typeface="+mn-cs"/>
      </a:defRPr>
    </a:lvl4pPr>
    <a:lvl5pPr marL="1828800" algn="l" rtl="0" fontAlgn="base">
      <a:lnSpc>
        <a:spcPct val="105000"/>
      </a:lnSpc>
      <a:spcBef>
        <a:spcPct val="0"/>
      </a:spcBef>
      <a:spcAft>
        <a:spcPct val="0"/>
      </a:spcAft>
      <a:buClr>
        <a:schemeClr val="tx1"/>
      </a:buClr>
      <a:buSzPct val="115000"/>
      <a:buFont typeface="Wingdings" pitchFamily="2" charset="2"/>
      <a:buChar char="§"/>
      <a:defRPr sz="1400" kern="1200">
        <a:solidFill>
          <a:schemeClr val="tx1"/>
        </a:solidFill>
        <a:latin typeface="Georgia" pitchFamily="18" charset="0"/>
        <a:ea typeface="+mn-ea"/>
        <a:cs typeface="+mn-cs"/>
      </a:defRPr>
    </a:lvl5pPr>
    <a:lvl6pPr marL="2286000" algn="l" defTabSz="914400" rtl="0" eaLnBrk="1" latinLnBrk="0" hangingPunct="1">
      <a:defRPr sz="1400" kern="1200">
        <a:solidFill>
          <a:schemeClr val="tx1"/>
        </a:solidFill>
        <a:latin typeface="Georgia" pitchFamily="18" charset="0"/>
        <a:ea typeface="+mn-ea"/>
        <a:cs typeface="+mn-cs"/>
      </a:defRPr>
    </a:lvl6pPr>
    <a:lvl7pPr marL="2743200" algn="l" defTabSz="914400" rtl="0" eaLnBrk="1" latinLnBrk="0" hangingPunct="1">
      <a:defRPr sz="1400" kern="1200">
        <a:solidFill>
          <a:schemeClr val="tx1"/>
        </a:solidFill>
        <a:latin typeface="Georgia" pitchFamily="18" charset="0"/>
        <a:ea typeface="+mn-ea"/>
        <a:cs typeface="+mn-cs"/>
      </a:defRPr>
    </a:lvl7pPr>
    <a:lvl8pPr marL="3200400" algn="l" defTabSz="914400" rtl="0" eaLnBrk="1" latinLnBrk="0" hangingPunct="1">
      <a:defRPr sz="1400" kern="1200">
        <a:solidFill>
          <a:schemeClr val="tx1"/>
        </a:solidFill>
        <a:latin typeface="Georgia" pitchFamily="18" charset="0"/>
        <a:ea typeface="+mn-ea"/>
        <a:cs typeface="+mn-cs"/>
      </a:defRPr>
    </a:lvl8pPr>
    <a:lvl9pPr marL="3657600" algn="l" defTabSz="914400" rtl="0" eaLnBrk="1" latinLnBrk="0" hangingPunct="1">
      <a:defRPr sz="1400"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610"/>
    <a:srgbClr val="C2BF00"/>
    <a:srgbClr val="848C49"/>
    <a:srgbClr val="5A5D62"/>
    <a:srgbClr val="739600"/>
    <a:srgbClr val="DADBBF"/>
    <a:srgbClr val="F25316"/>
    <a:srgbClr val="5E5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7" autoAdjust="0"/>
    <p:restoredTop sz="96281" autoAdjust="0"/>
  </p:normalViewPr>
  <p:slideViewPr>
    <p:cSldViewPr snapToGrid="0">
      <p:cViewPr varScale="1">
        <p:scale>
          <a:sx n="102" d="100"/>
          <a:sy n="102" d="100"/>
        </p:scale>
        <p:origin x="12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88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slide" Target="slides/slide29.xml"/><Relationship Id="rId79" Type="http://schemas.openxmlformats.org/officeDocument/2006/relationships/slide" Target="slides/slide34.xml"/><Relationship Id="rId87" Type="http://schemas.openxmlformats.org/officeDocument/2006/relationships/slide" Target="slides/slide42.xml"/><Relationship Id="rId102" Type="http://schemas.openxmlformats.org/officeDocument/2006/relationships/slide" Target="slides/slide57.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slide" Target="slides/slide45.xml"/><Relationship Id="rId95"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100" Type="http://schemas.openxmlformats.org/officeDocument/2006/relationships/slide" Target="slides/slide55.xml"/><Relationship Id="rId105" Type="http://schemas.openxmlformats.org/officeDocument/2006/relationships/slide" Target="slides/slide60.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slide" Target="slides/slide48.xml"/><Relationship Id="rId98"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103" Type="http://schemas.openxmlformats.org/officeDocument/2006/relationships/slide" Target="slides/slide58.xml"/><Relationship Id="rId108"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6" Type="http://schemas.openxmlformats.org/officeDocument/2006/relationships/slide" Target="slides/slide6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slide" Target="slides/slide54.xml"/><Relationship Id="rId101"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gs" Target="tags/tag1.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slide" Target="slides/slide52.xml"/><Relationship Id="rId104" Type="http://schemas.openxmlformats.org/officeDocument/2006/relationships/slide" Target="slides/slide59.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8" tIns="45450" rIns="90898" bIns="45450" numCol="1" anchor="t" anchorCtr="0" compatLnSpc="1">
            <a:prstTxWarp prst="textNoShape">
              <a:avLst/>
            </a:prstTxWarp>
          </a:bodyPr>
          <a:lstStyle>
            <a:lvl1pPr defTabSz="908934">
              <a:lnSpc>
                <a:spcPct val="100000"/>
              </a:lnSpc>
              <a:buClrTx/>
              <a:buSzTx/>
              <a:buFontTx/>
              <a:buNone/>
              <a:defRPr sz="1100">
                <a:latin typeface="Arial" charset="0"/>
              </a:defRPr>
            </a:lvl1pPr>
          </a:lstStyle>
          <a:p>
            <a:pPr>
              <a:defRPr/>
            </a:pPr>
            <a:endParaRPr lang="en-US"/>
          </a:p>
        </p:txBody>
      </p:sp>
      <p:sp>
        <p:nvSpPr>
          <p:cNvPr id="267267" name="Rectangle 3"/>
          <p:cNvSpPr>
            <a:spLocks noGrp="1" noChangeArrowheads="1"/>
          </p:cNvSpPr>
          <p:nvPr>
            <p:ph type="dt" sz="quarter"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8" tIns="45450" rIns="90898" bIns="45450" numCol="1" anchor="t" anchorCtr="0" compatLnSpc="1">
            <a:prstTxWarp prst="textNoShape">
              <a:avLst/>
            </a:prstTxWarp>
          </a:bodyPr>
          <a:lstStyle>
            <a:lvl1pPr algn="r" defTabSz="908934">
              <a:lnSpc>
                <a:spcPct val="100000"/>
              </a:lnSpc>
              <a:buClrTx/>
              <a:buSzTx/>
              <a:buFontTx/>
              <a:buNone/>
              <a:defRPr sz="1100">
                <a:latin typeface="Arial" charset="0"/>
              </a:defRPr>
            </a:lvl1pPr>
          </a:lstStyle>
          <a:p>
            <a:pPr>
              <a:defRPr/>
            </a:pPr>
            <a:endParaRPr lang="en-US"/>
          </a:p>
        </p:txBody>
      </p:sp>
      <p:sp>
        <p:nvSpPr>
          <p:cNvPr id="267268" name="Rectangle 4"/>
          <p:cNvSpPr>
            <a:spLocks noGrp="1" noChangeArrowheads="1"/>
          </p:cNvSpPr>
          <p:nvPr>
            <p:ph type="ftr" sz="quarter" idx="2"/>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8" tIns="45450" rIns="90898" bIns="45450" numCol="1" anchor="b" anchorCtr="0" compatLnSpc="1">
            <a:prstTxWarp prst="textNoShape">
              <a:avLst/>
            </a:prstTxWarp>
          </a:bodyPr>
          <a:lstStyle>
            <a:lvl1pPr defTabSz="908934">
              <a:lnSpc>
                <a:spcPct val="100000"/>
              </a:lnSpc>
              <a:buClrTx/>
              <a:buSzTx/>
              <a:buFontTx/>
              <a:buNone/>
              <a:defRPr sz="1100">
                <a:latin typeface="Arial" charset="0"/>
              </a:defRPr>
            </a:lvl1pPr>
          </a:lstStyle>
          <a:p>
            <a:pPr>
              <a:defRPr/>
            </a:pPr>
            <a:endParaRPr lang="en-US"/>
          </a:p>
        </p:txBody>
      </p:sp>
      <p:sp>
        <p:nvSpPr>
          <p:cNvPr id="267269" name="Rectangle 5"/>
          <p:cNvSpPr>
            <a:spLocks noGrp="1" noChangeArrowheads="1"/>
          </p:cNvSpPr>
          <p:nvPr>
            <p:ph type="sldNum" sz="quarter" idx="3"/>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8" tIns="45450" rIns="90898" bIns="45450" numCol="1" anchor="b" anchorCtr="0" compatLnSpc="1">
            <a:prstTxWarp prst="textNoShape">
              <a:avLst/>
            </a:prstTxWarp>
          </a:bodyPr>
          <a:lstStyle>
            <a:lvl1pPr algn="r" defTabSz="908934">
              <a:lnSpc>
                <a:spcPct val="100000"/>
              </a:lnSpc>
              <a:buClrTx/>
              <a:buSzTx/>
              <a:buFontTx/>
              <a:buNone/>
              <a:defRPr sz="1100">
                <a:latin typeface="Arial" charset="0"/>
              </a:defRPr>
            </a:lvl1pPr>
          </a:lstStyle>
          <a:p>
            <a:pPr>
              <a:defRPr/>
            </a:pPr>
            <a:fld id="{379524B2-3009-4689-9605-849E72A70F7C}" type="slidenum">
              <a:rPr lang="en-US"/>
              <a:pPr>
                <a:defRPr/>
              </a:pPr>
              <a:t>‹#›</a:t>
            </a:fld>
            <a:endParaRPr lang="en-US" dirty="0"/>
          </a:p>
        </p:txBody>
      </p:sp>
    </p:spTree>
    <p:extLst>
      <p:ext uri="{BB962C8B-B14F-4D97-AF65-F5344CB8AC3E}">
        <p14:creationId xmlns:p14="http://schemas.microsoft.com/office/powerpoint/2010/main" val="2133395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7" tIns="46204" rIns="92407" bIns="46204" numCol="1" anchor="t" anchorCtr="0" compatLnSpc="1">
            <a:prstTxWarp prst="textNoShape">
              <a:avLst/>
            </a:prstTxWarp>
          </a:bodyPr>
          <a:lstStyle>
            <a:lvl1pPr defTabSz="924236">
              <a:lnSpc>
                <a:spcPct val="100000"/>
              </a:lnSpc>
              <a:buClrTx/>
              <a:buSzTx/>
              <a:buFontTx/>
              <a:buNone/>
              <a:defRPr sz="11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7" tIns="46204" rIns="92407" bIns="46204" numCol="1" anchor="t" anchorCtr="0" compatLnSpc="1">
            <a:prstTxWarp prst="textNoShape">
              <a:avLst/>
            </a:prstTxWarp>
          </a:bodyPr>
          <a:lstStyle>
            <a:lvl1pPr algn="r" defTabSz="924236">
              <a:lnSpc>
                <a:spcPct val="100000"/>
              </a:lnSpc>
              <a:buClrTx/>
              <a:buSzTx/>
              <a:buFontTx/>
              <a:buNone/>
              <a:defRPr sz="1100">
                <a:latin typeface="Arial" charset="0"/>
              </a:defRPr>
            </a:lvl1pPr>
          </a:lstStyle>
          <a:p>
            <a:pPr>
              <a:defRPr/>
            </a:pPr>
            <a:endParaRPr lang="en-US"/>
          </a:p>
        </p:txBody>
      </p:sp>
      <p:sp>
        <p:nvSpPr>
          <p:cNvPr id="3778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7" tIns="46204" rIns="92407" bIns="462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7" tIns="46204" rIns="92407" bIns="46204" numCol="1" anchor="b" anchorCtr="0" compatLnSpc="1">
            <a:prstTxWarp prst="textNoShape">
              <a:avLst/>
            </a:prstTxWarp>
          </a:bodyPr>
          <a:lstStyle>
            <a:lvl1pPr defTabSz="924236">
              <a:lnSpc>
                <a:spcPct val="100000"/>
              </a:lnSpc>
              <a:buClrTx/>
              <a:buSzTx/>
              <a:buFontTx/>
              <a:buNone/>
              <a:defRPr sz="11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7" tIns="46204" rIns="92407" bIns="46204" numCol="1" anchor="b" anchorCtr="0" compatLnSpc="1">
            <a:prstTxWarp prst="textNoShape">
              <a:avLst/>
            </a:prstTxWarp>
          </a:bodyPr>
          <a:lstStyle>
            <a:lvl1pPr algn="r" defTabSz="924236">
              <a:lnSpc>
                <a:spcPct val="100000"/>
              </a:lnSpc>
              <a:buClrTx/>
              <a:buSzTx/>
              <a:buFontTx/>
              <a:buNone/>
              <a:defRPr sz="1100">
                <a:latin typeface="Arial" charset="0"/>
              </a:defRPr>
            </a:lvl1pPr>
          </a:lstStyle>
          <a:p>
            <a:pPr>
              <a:defRPr/>
            </a:pPr>
            <a:fld id="{6104B89C-19C8-446C-B058-BEA1BBAD8D59}" type="slidenum">
              <a:rPr lang="en-US"/>
              <a:pPr>
                <a:defRPr/>
              </a:pPr>
              <a:t>‹#›</a:t>
            </a:fld>
            <a:endParaRPr lang="en-US" dirty="0"/>
          </a:p>
        </p:txBody>
      </p:sp>
    </p:spTree>
    <p:extLst>
      <p:ext uri="{BB962C8B-B14F-4D97-AF65-F5344CB8AC3E}">
        <p14:creationId xmlns:p14="http://schemas.microsoft.com/office/powerpoint/2010/main" val="24031070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1CC675D-C30D-4187-8198-13C9E8846D40}" type="slidenum">
              <a:rPr lang="en-US" altLang="en-US" sz="1100" smtClean="0"/>
              <a:pPr eaLnBrk="1" hangingPunct="1">
                <a:spcBef>
                  <a:spcPct val="0"/>
                </a:spcBef>
              </a:pPr>
              <a:t>1</a:t>
            </a:fld>
            <a:endParaRPr lang="en-US" altLang="en-US" sz="1100" dirty="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04B89C-19C8-446C-B058-BEA1BBAD8D59}" type="slidenum">
              <a:rPr lang="en-US" smtClean="0"/>
              <a:pPr>
                <a:defRPr/>
              </a:pPr>
              <a:t>23</a:t>
            </a:fld>
            <a:endParaRPr lang="en-US" dirty="0"/>
          </a:p>
        </p:txBody>
      </p:sp>
    </p:spTree>
    <p:extLst>
      <p:ext uri="{BB962C8B-B14F-4D97-AF65-F5344CB8AC3E}">
        <p14:creationId xmlns:p14="http://schemas.microsoft.com/office/powerpoint/2010/main" val="398444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defRPr>
            </a:lvl1pPr>
            <a:lvl2pPr marL="766763" indent="-293688" defTabSz="955675" eaLnBrk="0" hangingPunct="0">
              <a:spcBef>
                <a:spcPct val="30000"/>
              </a:spcBef>
              <a:defRPr sz="1200">
                <a:solidFill>
                  <a:schemeClr val="tx1"/>
                </a:solidFill>
                <a:latin typeface="Arial" pitchFamily="34" charset="0"/>
              </a:defRPr>
            </a:lvl2pPr>
            <a:lvl3pPr marL="1182688" indent="-233363" defTabSz="955675" eaLnBrk="0" hangingPunct="0">
              <a:spcBef>
                <a:spcPct val="30000"/>
              </a:spcBef>
              <a:defRPr sz="1200">
                <a:solidFill>
                  <a:schemeClr val="tx1"/>
                </a:solidFill>
                <a:latin typeface="Arial" pitchFamily="34" charset="0"/>
              </a:defRPr>
            </a:lvl3pPr>
            <a:lvl4pPr marL="1655763" indent="-233363" defTabSz="955675" eaLnBrk="0" hangingPunct="0">
              <a:spcBef>
                <a:spcPct val="30000"/>
              </a:spcBef>
              <a:defRPr sz="1200">
                <a:solidFill>
                  <a:schemeClr val="tx1"/>
                </a:solidFill>
                <a:latin typeface="Arial" pitchFamily="34" charset="0"/>
              </a:defRPr>
            </a:lvl4pPr>
            <a:lvl5pPr marL="2128838" indent="-233363" defTabSz="955675" eaLnBrk="0" hangingPunct="0">
              <a:spcBef>
                <a:spcPct val="30000"/>
              </a:spcBef>
              <a:defRPr sz="1200">
                <a:solidFill>
                  <a:schemeClr val="tx1"/>
                </a:solidFill>
                <a:latin typeface="Arial" pitchFamily="34" charset="0"/>
              </a:defRPr>
            </a:lvl5pPr>
            <a:lvl6pPr marL="2586038" indent="-233363" defTabSz="955675" eaLnBrk="0" fontAlgn="base" hangingPunct="0">
              <a:spcBef>
                <a:spcPct val="30000"/>
              </a:spcBef>
              <a:spcAft>
                <a:spcPct val="0"/>
              </a:spcAft>
              <a:defRPr sz="1200">
                <a:solidFill>
                  <a:schemeClr val="tx1"/>
                </a:solidFill>
                <a:latin typeface="Arial" pitchFamily="34" charset="0"/>
              </a:defRPr>
            </a:lvl6pPr>
            <a:lvl7pPr marL="3043238" indent="-233363" defTabSz="955675" eaLnBrk="0" fontAlgn="base" hangingPunct="0">
              <a:spcBef>
                <a:spcPct val="30000"/>
              </a:spcBef>
              <a:spcAft>
                <a:spcPct val="0"/>
              </a:spcAft>
              <a:defRPr sz="1200">
                <a:solidFill>
                  <a:schemeClr val="tx1"/>
                </a:solidFill>
                <a:latin typeface="Arial" pitchFamily="34" charset="0"/>
              </a:defRPr>
            </a:lvl7pPr>
            <a:lvl8pPr marL="3500438" indent="-233363" defTabSz="955675" eaLnBrk="0" fontAlgn="base" hangingPunct="0">
              <a:spcBef>
                <a:spcPct val="30000"/>
              </a:spcBef>
              <a:spcAft>
                <a:spcPct val="0"/>
              </a:spcAft>
              <a:defRPr sz="1200">
                <a:solidFill>
                  <a:schemeClr val="tx1"/>
                </a:solidFill>
                <a:latin typeface="Arial" pitchFamily="34" charset="0"/>
              </a:defRPr>
            </a:lvl8pPr>
            <a:lvl9pPr marL="3957638" indent="-233363" defTabSz="9556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srgbClr val="000000"/>
              </a:buClr>
            </a:pPr>
            <a:fld id="{F17C21B4-7EA9-4518-88D4-1A397BF5A7A0}" type="slidenum">
              <a:rPr lang="en-US" altLang="en-US" sz="1100" smtClean="0">
                <a:solidFill>
                  <a:srgbClr val="000000"/>
                </a:solidFill>
              </a:rPr>
              <a:pPr eaLnBrk="1" hangingPunct="1">
                <a:spcBef>
                  <a:spcPct val="0"/>
                </a:spcBef>
                <a:buClr>
                  <a:srgbClr val="000000"/>
                </a:buClr>
              </a:pPr>
              <a:t>29</a:t>
            </a:fld>
            <a:endParaRPr lang="en-US" altLang="en-US" sz="1100" dirty="0">
              <a:solidFill>
                <a:srgbClr val="000000"/>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dirty="0"/>
              <a:t>Standard </a:t>
            </a:r>
            <a:r>
              <a:rPr lang="en-US" altLang="en-US" dirty="0" err="1"/>
              <a:t>inst</a:t>
            </a:r>
            <a:r>
              <a:rPr lang="en-US" altLang="en-US" dirty="0"/>
              <a:t>	</a:t>
            </a:r>
          </a:p>
        </p:txBody>
      </p:sp>
      <p:sp>
        <p:nvSpPr>
          <p:cNvPr id="89092" name="Slide Number Placeholder 3"/>
          <p:cNvSpPr>
            <a:spLocks noGrp="1"/>
          </p:cNvSpPr>
          <p:nvPr>
            <p:ph type="sldNum" sz="quarter" idx="5"/>
          </p:nvPr>
        </p:nvSpPr>
        <p:spPr/>
        <p:txBody>
          <a:bodyPr/>
          <a:lstStyle>
            <a:lvl1pPr defTabSz="930275" eaLnBrk="0" hangingPunct="0">
              <a:defRPr b="1">
                <a:solidFill>
                  <a:schemeClr val="tx1"/>
                </a:solidFill>
                <a:latin typeface="Wachovia Celeste Caps" pitchFamily="18" charset="0"/>
              </a:defRPr>
            </a:lvl1pPr>
            <a:lvl2pPr marL="742950" indent="-285750" defTabSz="930275" eaLnBrk="0" hangingPunct="0">
              <a:defRPr b="1">
                <a:solidFill>
                  <a:schemeClr val="tx1"/>
                </a:solidFill>
                <a:latin typeface="Wachovia Celeste Caps" pitchFamily="18" charset="0"/>
              </a:defRPr>
            </a:lvl2pPr>
            <a:lvl3pPr marL="1143000" indent="-228600" defTabSz="930275" eaLnBrk="0" hangingPunct="0">
              <a:defRPr b="1">
                <a:solidFill>
                  <a:schemeClr val="tx1"/>
                </a:solidFill>
                <a:latin typeface="Wachovia Celeste Caps" pitchFamily="18" charset="0"/>
              </a:defRPr>
            </a:lvl3pPr>
            <a:lvl4pPr marL="1600200" indent="-228600" defTabSz="930275" eaLnBrk="0" hangingPunct="0">
              <a:defRPr b="1">
                <a:solidFill>
                  <a:schemeClr val="tx1"/>
                </a:solidFill>
                <a:latin typeface="Wachovia Celeste Caps" pitchFamily="18" charset="0"/>
              </a:defRPr>
            </a:lvl4pPr>
            <a:lvl5pPr marL="2057400" indent="-228600" defTabSz="930275" eaLnBrk="0" hangingPunct="0">
              <a:defRPr b="1">
                <a:solidFill>
                  <a:schemeClr val="tx1"/>
                </a:solidFill>
                <a:latin typeface="Wachovia Celeste Caps" pitchFamily="18" charset="0"/>
              </a:defRPr>
            </a:lvl5pPr>
            <a:lvl6pPr marL="2514600" indent="-228600" defTabSz="930275" eaLnBrk="0" fontAlgn="base" hangingPunct="0">
              <a:spcBef>
                <a:spcPct val="0"/>
              </a:spcBef>
              <a:spcAft>
                <a:spcPct val="0"/>
              </a:spcAft>
              <a:defRPr b="1">
                <a:solidFill>
                  <a:schemeClr val="tx1"/>
                </a:solidFill>
                <a:latin typeface="Wachovia Celeste Caps" pitchFamily="18" charset="0"/>
              </a:defRPr>
            </a:lvl6pPr>
            <a:lvl7pPr marL="2971800" indent="-228600" defTabSz="930275" eaLnBrk="0" fontAlgn="base" hangingPunct="0">
              <a:spcBef>
                <a:spcPct val="0"/>
              </a:spcBef>
              <a:spcAft>
                <a:spcPct val="0"/>
              </a:spcAft>
              <a:defRPr b="1">
                <a:solidFill>
                  <a:schemeClr val="tx1"/>
                </a:solidFill>
                <a:latin typeface="Wachovia Celeste Caps" pitchFamily="18" charset="0"/>
              </a:defRPr>
            </a:lvl7pPr>
            <a:lvl8pPr marL="3429000" indent="-228600" defTabSz="930275" eaLnBrk="0" fontAlgn="base" hangingPunct="0">
              <a:spcBef>
                <a:spcPct val="0"/>
              </a:spcBef>
              <a:spcAft>
                <a:spcPct val="0"/>
              </a:spcAft>
              <a:defRPr b="1">
                <a:solidFill>
                  <a:schemeClr val="tx1"/>
                </a:solidFill>
                <a:latin typeface="Wachovia Celeste Caps" pitchFamily="18" charset="0"/>
              </a:defRPr>
            </a:lvl8pPr>
            <a:lvl9pPr marL="3886200" indent="-228600" defTabSz="930275" eaLnBrk="0" fontAlgn="base" hangingPunct="0">
              <a:spcBef>
                <a:spcPct val="0"/>
              </a:spcBef>
              <a:spcAft>
                <a:spcPct val="0"/>
              </a:spcAft>
              <a:defRPr b="1">
                <a:solidFill>
                  <a:schemeClr val="tx1"/>
                </a:solidFill>
                <a:latin typeface="Wachovia Celeste Caps" pitchFamily="18" charset="0"/>
              </a:defRPr>
            </a:lvl9pPr>
          </a:lstStyle>
          <a:p>
            <a:pPr eaLnBrk="1" hangingPunct="1">
              <a:buClr>
                <a:prstClr val="black"/>
              </a:buClr>
              <a:defRPr/>
            </a:pPr>
            <a:fld id="{B1E008F7-C3CC-4630-8DF5-9534C6C74EDB}" type="slidenum">
              <a:rPr lang="en-US" b="0" smtClean="0">
                <a:solidFill>
                  <a:prstClr val="black"/>
                </a:solidFill>
                <a:latin typeface="Arial" charset="0"/>
              </a:rPr>
              <a:pPr eaLnBrk="1" hangingPunct="1">
                <a:buClr>
                  <a:prstClr val="black"/>
                </a:buClr>
                <a:defRPr/>
              </a:pPr>
              <a:t>35</a:t>
            </a:fld>
            <a:endParaRPr lang="en-US" b="0">
              <a:solidFill>
                <a:prstClr val="black"/>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dirty="0"/>
              <a:t>Standard </a:t>
            </a:r>
            <a:r>
              <a:rPr lang="en-US" altLang="en-US" dirty="0" err="1"/>
              <a:t>inst</a:t>
            </a:r>
            <a:r>
              <a:rPr lang="en-US" altLang="en-US" dirty="0"/>
              <a:t>	</a:t>
            </a:r>
          </a:p>
        </p:txBody>
      </p:sp>
      <p:sp>
        <p:nvSpPr>
          <p:cNvPr id="89092" name="Slide Number Placeholder 3"/>
          <p:cNvSpPr>
            <a:spLocks noGrp="1"/>
          </p:cNvSpPr>
          <p:nvPr>
            <p:ph type="sldNum" sz="quarter" idx="5"/>
          </p:nvPr>
        </p:nvSpPr>
        <p:spPr/>
        <p:txBody>
          <a:bodyPr/>
          <a:lstStyle>
            <a:lvl1pPr defTabSz="930275" eaLnBrk="0" hangingPunct="0">
              <a:defRPr b="1">
                <a:solidFill>
                  <a:schemeClr val="tx1"/>
                </a:solidFill>
                <a:latin typeface="Wachovia Celeste Caps" pitchFamily="18" charset="0"/>
              </a:defRPr>
            </a:lvl1pPr>
            <a:lvl2pPr marL="742950" indent="-285750" defTabSz="930275" eaLnBrk="0" hangingPunct="0">
              <a:defRPr b="1">
                <a:solidFill>
                  <a:schemeClr val="tx1"/>
                </a:solidFill>
                <a:latin typeface="Wachovia Celeste Caps" pitchFamily="18" charset="0"/>
              </a:defRPr>
            </a:lvl2pPr>
            <a:lvl3pPr marL="1143000" indent="-228600" defTabSz="930275" eaLnBrk="0" hangingPunct="0">
              <a:defRPr b="1">
                <a:solidFill>
                  <a:schemeClr val="tx1"/>
                </a:solidFill>
                <a:latin typeface="Wachovia Celeste Caps" pitchFamily="18" charset="0"/>
              </a:defRPr>
            </a:lvl3pPr>
            <a:lvl4pPr marL="1600200" indent="-228600" defTabSz="930275" eaLnBrk="0" hangingPunct="0">
              <a:defRPr b="1">
                <a:solidFill>
                  <a:schemeClr val="tx1"/>
                </a:solidFill>
                <a:latin typeface="Wachovia Celeste Caps" pitchFamily="18" charset="0"/>
              </a:defRPr>
            </a:lvl4pPr>
            <a:lvl5pPr marL="2057400" indent="-228600" defTabSz="930275" eaLnBrk="0" hangingPunct="0">
              <a:defRPr b="1">
                <a:solidFill>
                  <a:schemeClr val="tx1"/>
                </a:solidFill>
                <a:latin typeface="Wachovia Celeste Caps" pitchFamily="18" charset="0"/>
              </a:defRPr>
            </a:lvl5pPr>
            <a:lvl6pPr marL="2514600" indent="-228600" defTabSz="930275" eaLnBrk="0" fontAlgn="base" hangingPunct="0">
              <a:spcBef>
                <a:spcPct val="0"/>
              </a:spcBef>
              <a:spcAft>
                <a:spcPct val="0"/>
              </a:spcAft>
              <a:defRPr b="1">
                <a:solidFill>
                  <a:schemeClr val="tx1"/>
                </a:solidFill>
                <a:latin typeface="Wachovia Celeste Caps" pitchFamily="18" charset="0"/>
              </a:defRPr>
            </a:lvl6pPr>
            <a:lvl7pPr marL="2971800" indent="-228600" defTabSz="930275" eaLnBrk="0" fontAlgn="base" hangingPunct="0">
              <a:spcBef>
                <a:spcPct val="0"/>
              </a:spcBef>
              <a:spcAft>
                <a:spcPct val="0"/>
              </a:spcAft>
              <a:defRPr b="1">
                <a:solidFill>
                  <a:schemeClr val="tx1"/>
                </a:solidFill>
                <a:latin typeface="Wachovia Celeste Caps" pitchFamily="18" charset="0"/>
              </a:defRPr>
            </a:lvl7pPr>
            <a:lvl8pPr marL="3429000" indent="-228600" defTabSz="930275" eaLnBrk="0" fontAlgn="base" hangingPunct="0">
              <a:spcBef>
                <a:spcPct val="0"/>
              </a:spcBef>
              <a:spcAft>
                <a:spcPct val="0"/>
              </a:spcAft>
              <a:defRPr b="1">
                <a:solidFill>
                  <a:schemeClr val="tx1"/>
                </a:solidFill>
                <a:latin typeface="Wachovia Celeste Caps" pitchFamily="18" charset="0"/>
              </a:defRPr>
            </a:lvl8pPr>
            <a:lvl9pPr marL="3886200" indent="-228600" defTabSz="930275" eaLnBrk="0" fontAlgn="base" hangingPunct="0">
              <a:spcBef>
                <a:spcPct val="0"/>
              </a:spcBef>
              <a:spcAft>
                <a:spcPct val="0"/>
              </a:spcAft>
              <a:defRPr b="1">
                <a:solidFill>
                  <a:schemeClr val="tx1"/>
                </a:solidFill>
                <a:latin typeface="Wachovia Celeste Caps" pitchFamily="18" charset="0"/>
              </a:defRPr>
            </a:lvl9pPr>
          </a:lstStyle>
          <a:p>
            <a:pPr eaLnBrk="1" hangingPunct="1">
              <a:buClr>
                <a:prstClr val="black"/>
              </a:buClr>
              <a:defRPr/>
            </a:pPr>
            <a:fld id="{B1E008F7-C3CC-4630-8DF5-9534C6C74EDB}" type="slidenum">
              <a:rPr lang="en-US" b="0" smtClean="0">
                <a:solidFill>
                  <a:prstClr val="black"/>
                </a:solidFill>
                <a:latin typeface="Arial" charset="0"/>
              </a:rPr>
              <a:pPr eaLnBrk="1" hangingPunct="1">
                <a:buClr>
                  <a:prstClr val="black"/>
                </a:buClr>
                <a:defRPr/>
              </a:pPr>
              <a:t>36</a:t>
            </a:fld>
            <a:endParaRPr lang="en-US" b="0">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pPr marL="169863" indent="-169863" eaLnBrk="1" hangingPunct="1">
              <a:buFontTx/>
              <a:buChar char="-"/>
            </a:pPr>
            <a:endParaRPr lang="en-US" altLang="en-US" dirty="0"/>
          </a:p>
        </p:txBody>
      </p:sp>
      <p:sp>
        <p:nvSpPr>
          <p:cNvPr id="84996" name="Slide Number Placeholder 3"/>
          <p:cNvSpPr>
            <a:spLocks noGrp="1"/>
          </p:cNvSpPr>
          <p:nvPr>
            <p:ph type="sldNum" sz="quarter" idx="5"/>
          </p:nvPr>
        </p:nvSpPr>
        <p:spPr/>
        <p:txBody>
          <a:bodyPr/>
          <a:lstStyle>
            <a:lvl1pPr defTabSz="930275" eaLnBrk="0" hangingPunct="0">
              <a:defRPr b="1">
                <a:solidFill>
                  <a:schemeClr val="tx1"/>
                </a:solidFill>
                <a:latin typeface="Wachovia Celeste Caps" pitchFamily="18" charset="0"/>
              </a:defRPr>
            </a:lvl1pPr>
            <a:lvl2pPr marL="742950" indent="-285750" defTabSz="930275" eaLnBrk="0" hangingPunct="0">
              <a:defRPr b="1">
                <a:solidFill>
                  <a:schemeClr val="tx1"/>
                </a:solidFill>
                <a:latin typeface="Wachovia Celeste Caps" pitchFamily="18" charset="0"/>
              </a:defRPr>
            </a:lvl2pPr>
            <a:lvl3pPr marL="1143000" indent="-228600" defTabSz="930275" eaLnBrk="0" hangingPunct="0">
              <a:defRPr b="1">
                <a:solidFill>
                  <a:schemeClr val="tx1"/>
                </a:solidFill>
                <a:latin typeface="Wachovia Celeste Caps" pitchFamily="18" charset="0"/>
              </a:defRPr>
            </a:lvl3pPr>
            <a:lvl4pPr marL="1600200" indent="-228600" defTabSz="930275" eaLnBrk="0" hangingPunct="0">
              <a:defRPr b="1">
                <a:solidFill>
                  <a:schemeClr val="tx1"/>
                </a:solidFill>
                <a:latin typeface="Wachovia Celeste Caps" pitchFamily="18" charset="0"/>
              </a:defRPr>
            </a:lvl4pPr>
            <a:lvl5pPr marL="2057400" indent="-228600" defTabSz="930275" eaLnBrk="0" hangingPunct="0">
              <a:defRPr b="1">
                <a:solidFill>
                  <a:schemeClr val="tx1"/>
                </a:solidFill>
                <a:latin typeface="Wachovia Celeste Caps" pitchFamily="18" charset="0"/>
              </a:defRPr>
            </a:lvl5pPr>
            <a:lvl6pPr marL="2514600" indent="-228600" defTabSz="930275" eaLnBrk="0" fontAlgn="base" hangingPunct="0">
              <a:spcBef>
                <a:spcPct val="0"/>
              </a:spcBef>
              <a:spcAft>
                <a:spcPct val="0"/>
              </a:spcAft>
              <a:defRPr b="1">
                <a:solidFill>
                  <a:schemeClr val="tx1"/>
                </a:solidFill>
                <a:latin typeface="Wachovia Celeste Caps" pitchFamily="18" charset="0"/>
              </a:defRPr>
            </a:lvl6pPr>
            <a:lvl7pPr marL="2971800" indent="-228600" defTabSz="930275" eaLnBrk="0" fontAlgn="base" hangingPunct="0">
              <a:spcBef>
                <a:spcPct val="0"/>
              </a:spcBef>
              <a:spcAft>
                <a:spcPct val="0"/>
              </a:spcAft>
              <a:defRPr b="1">
                <a:solidFill>
                  <a:schemeClr val="tx1"/>
                </a:solidFill>
                <a:latin typeface="Wachovia Celeste Caps" pitchFamily="18" charset="0"/>
              </a:defRPr>
            </a:lvl7pPr>
            <a:lvl8pPr marL="3429000" indent="-228600" defTabSz="930275" eaLnBrk="0" fontAlgn="base" hangingPunct="0">
              <a:spcBef>
                <a:spcPct val="0"/>
              </a:spcBef>
              <a:spcAft>
                <a:spcPct val="0"/>
              </a:spcAft>
              <a:defRPr b="1">
                <a:solidFill>
                  <a:schemeClr val="tx1"/>
                </a:solidFill>
                <a:latin typeface="Wachovia Celeste Caps" pitchFamily="18" charset="0"/>
              </a:defRPr>
            </a:lvl8pPr>
            <a:lvl9pPr marL="3886200" indent="-228600" defTabSz="930275" eaLnBrk="0" fontAlgn="base" hangingPunct="0">
              <a:spcBef>
                <a:spcPct val="0"/>
              </a:spcBef>
              <a:spcAft>
                <a:spcPct val="0"/>
              </a:spcAft>
              <a:defRPr b="1">
                <a:solidFill>
                  <a:schemeClr val="tx1"/>
                </a:solidFill>
                <a:latin typeface="Wachovia Celeste Caps" pitchFamily="18" charset="0"/>
              </a:defRPr>
            </a:lvl9pPr>
          </a:lstStyle>
          <a:p>
            <a:pPr eaLnBrk="1" hangingPunct="1">
              <a:defRPr/>
            </a:pPr>
            <a:fld id="{E3714003-E012-4908-A885-CF299B9DF0B2}" type="slidenum">
              <a:rPr lang="en-US" altLang="en-US" b="0" smtClean="0">
                <a:latin typeface="Arial" charset="0"/>
              </a:rPr>
              <a:pPr eaLnBrk="1" hangingPunct="1">
                <a:defRPr/>
              </a:pPr>
              <a:t>39</a:t>
            </a:fld>
            <a:endParaRPr lang="en-US" altLang="en-US" b="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3F3FD61-550E-4755-80B1-61B162440206}" type="slidenum">
              <a:rPr lang="en-US" altLang="en-US" sz="1100" smtClean="0"/>
              <a:pPr eaLnBrk="1" hangingPunct="1">
                <a:spcBef>
                  <a:spcPct val="0"/>
                </a:spcBef>
              </a:pPr>
              <a:t>56</a:t>
            </a:fld>
            <a:endParaRPr lang="en-US" altLang="en-US" sz="110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3F3FD61-550E-4755-80B1-61B162440206}" type="slidenum">
              <a:rPr lang="en-US" altLang="en-US" sz="1100" smtClean="0"/>
              <a:pPr eaLnBrk="1" hangingPunct="1">
                <a:spcBef>
                  <a:spcPct val="0"/>
                </a:spcBef>
              </a:pPr>
              <a:t>57</a:t>
            </a:fld>
            <a:endParaRPr lang="en-US" altLang="en-US" sz="110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3F3FD61-550E-4755-80B1-61B162440206}" type="slidenum">
              <a:rPr lang="en-US" altLang="en-US" sz="1100" smtClean="0"/>
              <a:pPr eaLnBrk="1" hangingPunct="1">
                <a:spcBef>
                  <a:spcPct val="0"/>
                </a:spcBef>
              </a:pPr>
              <a:t>58</a:t>
            </a:fld>
            <a:endParaRPr lang="en-US" altLang="en-US" sz="110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lvl1pPr defTabSz="922338" eaLnBrk="0" hangingPunct="0">
              <a:spcBef>
                <a:spcPct val="30000"/>
              </a:spcBef>
              <a:defRPr sz="1200">
                <a:solidFill>
                  <a:schemeClr val="tx1"/>
                </a:solidFill>
                <a:latin typeface="Arial" pitchFamily="34" charset="0"/>
              </a:defRPr>
            </a:lvl1pPr>
            <a:lvl2pPr marL="742950" indent="-285750" defTabSz="922338" eaLnBrk="0" hangingPunct="0">
              <a:spcBef>
                <a:spcPct val="30000"/>
              </a:spcBef>
              <a:defRPr sz="1200">
                <a:solidFill>
                  <a:schemeClr val="tx1"/>
                </a:solidFill>
                <a:latin typeface="Arial" pitchFamily="34" charset="0"/>
              </a:defRPr>
            </a:lvl2pPr>
            <a:lvl3pPr marL="1143000" indent="-228600" defTabSz="922338" eaLnBrk="0" hangingPunct="0">
              <a:spcBef>
                <a:spcPct val="30000"/>
              </a:spcBef>
              <a:defRPr sz="1200">
                <a:solidFill>
                  <a:schemeClr val="tx1"/>
                </a:solidFill>
                <a:latin typeface="Arial" pitchFamily="34" charset="0"/>
              </a:defRPr>
            </a:lvl3pPr>
            <a:lvl4pPr marL="1600200" indent="-228600" defTabSz="922338" eaLnBrk="0" hangingPunct="0">
              <a:spcBef>
                <a:spcPct val="30000"/>
              </a:spcBef>
              <a:defRPr sz="1200">
                <a:solidFill>
                  <a:schemeClr val="tx1"/>
                </a:solidFill>
                <a:latin typeface="Arial" pitchFamily="34" charset="0"/>
              </a:defRPr>
            </a:lvl4pPr>
            <a:lvl5pPr marL="2057400" indent="-228600" defTabSz="922338" eaLnBrk="0" hangingPunct="0">
              <a:spcBef>
                <a:spcPct val="30000"/>
              </a:spcBef>
              <a:defRPr sz="1200">
                <a:solidFill>
                  <a:schemeClr val="tx1"/>
                </a:solidFill>
                <a:latin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srgbClr val="000000"/>
              </a:buClr>
            </a:pPr>
            <a:fld id="{1F675E52-7B5D-4A65-AA17-8BB65FD2E41B}" type="slidenum">
              <a:rPr lang="en-US" altLang="en-US" sz="1100" smtClean="0">
                <a:solidFill>
                  <a:srgbClr val="000000"/>
                </a:solidFill>
              </a:rPr>
              <a:pPr eaLnBrk="1" hangingPunct="1">
                <a:spcBef>
                  <a:spcPct val="0"/>
                </a:spcBef>
                <a:buClr>
                  <a:srgbClr val="000000"/>
                </a:buClr>
              </a:pPr>
              <a:t>59</a:t>
            </a:fld>
            <a:endParaRPr lang="en-US" altLang="en-US" sz="1100">
              <a:solidFill>
                <a:srgbClr val="000000"/>
              </a:solidFill>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pitchFamily="34" charset="0"/>
              </a:defRPr>
            </a:lvl1pPr>
            <a:lvl2pPr marL="766763" indent="-293688" defTabSz="955675" eaLnBrk="0" hangingPunct="0">
              <a:spcBef>
                <a:spcPct val="30000"/>
              </a:spcBef>
              <a:defRPr sz="1200">
                <a:solidFill>
                  <a:schemeClr val="tx1"/>
                </a:solidFill>
                <a:latin typeface="Arial" pitchFamily="34" charset="0"/>
              </a:defRPr>
            </a:lvl2pPr>
            <a:lvl3pPr marL="1182688" indent="-233363" defTabSz="955675" eaLnBrk="0" hangingPunct="0">
              <a:spcBef>
                <a:spcPct val="30000"/>
              </a:spcBef>
              <a:defRPr sz="1200">
                <a:solidFill>
                  <a:schemeClr val="tx1"/>
                </a:solidFill>
                <a:latin typeface="Arial" pitchFamily="34" charset="0"/>
              </a:defRPr>
            </a:lvl3pPr>
            <a:lvl4pPr marL="1655763" indent="-233363" defTabSz="955675" eaLnBrk="0" hangingPunct="0">
              <a:spcBef>
                <a:spcPct val="30000"/>
              </a:spcBef>
              <a:defRPr sz="1200">
                <a:solidFill>
                  <a:schemeClr val="tx1"/>
                </a:solidFill>
                <a:latin typeface="Arial" pitchFamily="34" charset="0"/>
              </a:defRPr>
            </a:lvl4pPr>
            <a:lvl5pPr marL="2128838" indent="-233363" defTabSz="955675" eaLnBrk="0" hangingPunct="0">
              <a:spcBef>
                <a:spcPct val="30000"/>
              </a:spcBef>
              <a:defRPr sz="1200">
                <a:solidFill>
                  <a:schemeClr val="tx1"/>
                </a:solidFill>
                <a:latin typeface="Arial" pitchFamily="34" charset="0"/>
              </a:defRPr>
            </a:lvl5pPr>
            <a:lvl6pPr marL="2586038" indent="-233363" defTabSz="955675" eaLnBrk="0" fontAlgn="base" hangingPunct="0">
              <a:spcBef>
                <a:spcPct val="30000"/>
              </a:spcBef>
              <a:spcAft>
                <a:spcPct val="0"/>
              </a:spcAft>
              <a:defRPr sz="1200">
                <a:solidFill>
                  <a:schemeClr val="tx1"/>
                </a:solidFill>
                <a:latin typeface="Arial" pitchFamily="34" charset="0"/>
              </a:defRPr>
            </a:lvl6pPr>
            <a:lvl7pPr marL="3043238" indent="-233363" defTabSz="955675" eaLnBrk="0" fontAlgn="base" hangingPunct="0">
              <a:spcBef>
                <a:spcPct val="30000"/>
              </a:spcBef>
              <a:spcAft>
                <a:spcPct val="0"/>
              </a:spcAft>
              <a:defRPr sz="1200">
                <a:solidFill>
                  <a:schemeClr val="tx1"/>
                </a:solidFill>
                <a:latin typeface="Arial" pitchFamily="34" charset="0"/>
              </a:defRPr>
            </a:lvl7pPr>
            <a:lvl8pPr marL="3500438" indent="-233363" defTabSz="955675" eaLnBrk="0" fontAlgn="base" hangingPunct="0">
              <a:spcBef>
                <a:spcPct val="30000"/>
              </a:spcBef>
              <a:spcAft>
                <a:spcPct val="0"/>
              </a:spcAft>
              <a:defRPr sz="1200">
                <a:solidFill>
                  <a:schemeClr val="tx1"/>
                </a:solidFill>
                <a:latin typeface="Arial" pitchFamily="34" charset="0"/>
              </a:defRPr>
            </a:lvl8pPr>
            <a:lvl9pPr marL="3957638" indent="-233363" defTabSz="9556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srgbClr val="000000"/>
              </a:buClr>
            </a:pPr>
            <a:fld id="{F17C21B4-7EA9-4518-88D4-1A397BF5A7A0}" type="slidenum">
              <a:rPr lang="en-US" altLang="en-US" sz="1100" smtClean="0">
                <a:solidFill>
                  <a:srgbClr val="000000"/>
                </a:solidFill>
              </a:rPr>
              <a:pPr eaLnBrk="1" hangingPunct="1">
                <a:spcBef>
                  <a:spcPct val="0"/>
                </a:spcBef>
                <a:buClr>
                  <a:srgbClr val="000000"/>
                </a:buClr>
              </a:pPr>
              <a:t>60</a:t>
            </a:fld>
            <a:endParaRPr lang="en-US" altLang="en-US" sz="1100" dirty="0">
              <a:solidFill>
                <a:srgbClr val="000000"/>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FA0DAC1-0C6C-4AC8-B6BF-88733FB88477}" type="slidenum">
              <a:rPr lang="en-US" altLang="en-US" sz="1100" smtClean="0"/>
              <a:pPr eaLnBrk="1" hangingPunct="1">
                <a:spcBef>
                  <a:spcPct val="0"/>
                </a:spcBef>
              </a:pPr>
              <a:t>3</a:t>
            </a:fld>
            <a:endParaRPr lang="en-US" altLang="en-US" sz="1100" dirty="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2081" y="8829054"/>
            <a:ext cx="3037122"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defTabSz="930275" eaLnBrk="0" hangingPunct="0">
              <a:spcBef>
                <a:spcPct val="30000"/>
              </a:spcBef>
              <a:defRPr sz="1200">
                <a:solidFill>
                  <a:schemeClr val="tx1"/>
                </a:solidFill>
                <a:latin typeface="Arial" pitchFamily="34" charset="0"/>
              </a:defRPr>
            </a:lvl1pPr>
            <a:lvl2pPr marL="742950" indent="-285750" defTabSz="930275" eaLnBrk="0" hangingPunct="0">
              <a:spcBef>
                <a:spcPct val="30000"/>
              </a:spcBef>
              <a:defRPr sz="1200">
                <a:solidFill>
                  <a:schemeClr val="tx1"/>
                </a:solidFill>
                <a:latin typeface="Arial" pitchFamily="34" charset="0"/>
              </a:defRPr>
            </a:lvl2pPr>
            <a:lvl3pPr marL="1143000" indent="-228600" defTabSz="930275" eaLnBrk="0" hangingPunct="0">
              <a:spcBef>
                <a:spcPct val="30000"/>
              </a:spcBef>
              <a:defRPr sz="1200">
                <a:solidFill>
                  <a:schemeClr val="tx1"/>
                </a:solidFill>
                <a:latin typeface="Arial" pitchFamily="34" charset="0"/>
              </a:defRPr>
            </a:lvl3pPr>
            <a:lvl4pPr marL="1600200" indent="-228600" defTabSz="930275" eaLnBrk="0" hangingPunct="0">
              <a:spcBef>
                <a:spcPct val="30000"/>
              </a:spcBef>
              <a:defRPr sz="1200">
                <a:solidFill>
                  <a:schemeClr val="tx1"/>
                </a:solidFill>
                <a:latin typeface="Arial" pitchFamily="34" charset="0"/>
              </a:defRPr>
            </a:lvl4pPr>
            <a:lvl5pPr marL="2057400" indent="-228600" defTabSz="930275" eaLnBrk="0" hangingPunct="0">
              <a:spcBef>
                <a:spcPct val="30000"/>
              </a:spcBef>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DE75630-4314-4974-8712-9E2262028AB4}" type="slidenum">
              <a:rPr lang="en-US" altLang="en-US">
                <a:solidFill>
                  <a:srgbClr val="000000"/>
                </a:solidFill>
              </a:rPr>
              <a:pPr algn="r" eaLnBrk="1" hangingPunct="1">
                <a:spcBef>
                  <a:spcPct val="0"/>
                </a:spcBef>
              </a:pPr>
              <a:t>61</a:t>
            </a:fld>
            <a:endParaRPr lang="en-US" altLang="en-US">
              <a:solidFill>
                <a:srgbClr val="000000"/>
              </a:solidFill>
            </a:endParaRPr>
          </a:p>
        </p:txBody>
      </p:sp>
      <p:sp>
        <p:nvSpPr>
          <p:cNvPr id="66563" name="Rectangle 7"/>
          <p:cNvSpPr txBox="1">
            <a:spLocks noGrp="1" noChangeArrowheads="1"/>
          </p:cNvSpPr>
          <p:nvPr/>
        </p:nvSpPr>
        <p:spPr bwMode="auto">
          <a:xfrm>
            <a:off x="3972081" y="8829054"/>
            <a:ext cx="3037122" cy="46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2" rIns="93145" bIns="46572" anchor="b"/>
          <a:lstStyle>
            <a:lvl1pPr defTabSz="930275" eaLnBrk="0" hangingPunct="0">
              <a:spcBef>
                <a:spcPct val="30000"/>
              </a:spcBef>
              <a:defRPr sz="1200">
                <a:solidFill>
                  <a:schemeClr val="tx1"/>
                </a:solidFill>
                <a:latin typeface="Arial" pitchFamily="34" charset="0"/>
              </a:defRPr>
            </a:lvl1pPr>
            <a:lvl2pPr marL="742950" indent="-285750" defTabSz="930275" eaLnBrk="0" hangingPunct="0">
              <a:spcBef>
                <a:spcPct val="30000"/>
              </a:spcBef>
              <a:defRPr sz="1200">
                <a:solidFill>
                  <a:schemeClr val="tx1"/>
                </a:solidFill>
                <a:latin typeface="Arial" pitchFamily="34" charset="0"/>
              </a:defRPr>
            </a:lvl2pPr>
            <a:lvl3pPr marL="1143000" indent="-228600" defTabSz="930275" eaLnBrk="0" hangingPunct="0">
              <a:spcBef>
                <a:spcPct val="30000"/>
              </a:spcBef>
              <a:defRPr sz="1200">
                <a:solidFill>
                  <a:schemeClr val="tx1"/>
                </a:solidFill>
                <a:latin typeface="Arial" pitchFamily="34" charset="0"/>
              </a:defRPr>
            </a:lvl3pPr>
            <a:lvl4pPr marL="1600200" indent="-228600" defTabSz="930275" eaLnBrk="0" hangingPunct="0">
              <a:spcBef>
                <a:spcPct val="30000"/>
              </a:spcBef>
              <a:defRPr sz="1200">
                <a:solidFill>
                  <a:schemeClr val="tx1"/>
                </a:solidFill>
                <a:latin typeface="Arial" pitchFamily="34" charset="0"/>
              </a:defRPr>
            </a:lvl4pPr>
            <a:lvl5pPr marL="2057400" indent="-228600" defTabSz="930275" eaLnBrk="0" hangingPunct="0">
              <a:spcBef>
                <a:spcPct val="30000"/>
              </a:spcBef>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B4CE06C-EE2D-4DD9-AEA4-0D3987E33603}" type="slidenum">
              <a:rPr lang="en-US" altLang="en-US">
                <a:solidFill>
                  <a:srgbClr val="000000"/>
                </a:solidFill>
              </a:rPr>
              <a:pPr algn="r" eaLnBrk="1" hangingPunct="1">
                <a:spcBef>
                  <a:spcPct val="0"/>
                </a:spcBef>
              </a:pPr>
              <a:t>61</a:t>
            </a:fld>
            <a:endParaRPr lang="en-US" altLang="en-US">
              <a:solidFill>
                <a:srgbClr val="000000"/>
              </a:solidFill>
            </a:endParaRPr>
          </a:p>
        </p:txBody>
      </p:sp>
      <p:sp>
        <p:nvSpPr>
          <p:cNvPr id="66564" name="Rectangle 2"/>
          <p:cNvSpPr>
            <a:spLocks noGrp="1" noRot="1" noChangeAspect="1" noChangeArrowheads="1" noTextEdit="1"/>
          </p:cNvSpPr>
          <p:nvPr>
            <p:ph type="sldImg"/>
          </p:nvPr>
        </p:nvSpPr>
        <p:spPr>
          <a:xfrm>
            <a:off x="1212850" y="696913"/>
            <a:ext cx="4640263" cy="3481387"/>
          </a:xfrm>
          <a:ln/>
        </p:spPr>
      </p:sp>
      <p:sp>
        <p:nvSpPr>
          <p:cNvPr id="66565" name="Rectangle 3"/>
          <p:cNvSpPr>
            <a:spLocks noGrp="1" noChangeArrowheads="1"/>
          </p:cNvSpPr>
          <p:nvPr>
            <p:ph type="body" idx="1"/>
          </p:nvPr>
        </p:nvSpPr>
        <p:spPr>
          <a:xfrm>
            <a:off x="933763" y="4412423"/>
            <a:ext cx="5142875" cy="41892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3" tIns="46067" rIns="92123" bIns="46067"/>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A02AAB5-5E5E-4807-9650-5BFA7BC0FA66}" type="slidenum">
              <a:rPr lang="en-US" altLang="en-US" sz="1100" smtClean="0"/>
              <a:pPr eaLnBrk="1" hangingPunct="1">
                <a:spcBef>
                  <a:spcPct val="0"/>
                </a:spcBef>
              </a:pPr>
              <a:t>6</a:t>
            </a:fld>
            <a:endParaRPr lang="en-US" altLang="en-US" sz="1100"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774E9-BC81-4857-BE43-76BE26DBA18D}" type="slidenum">
              <a:rPr lang="en-US" altLang="en-US" sz="1100" smtClean="0"/>
              <a:pPr eaLnBrk="1" hangingPunct="1">
                <a:spcBef>
                  <a:spcPct val="0"/>
                </a:spcBef>
              </a:pPr>
              <a:t>7</a:t>
            </a:fld>
            <a:endParaRPr lang="en-US" altLang="en-US" sz="1100" dirty="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04B89C-19C8-446C-B058-BEA1BBAD8D59}" type="slidenum">
              <a:rPr lang="en-US" smtClean="0"/>
              <a:pPr>
                <a:defRPr/>
              </a:pPr>
              <a:t>10</a:t>
            </a:fld>
            <a:endParaRPr lang="en-US" dirty="0"/>
          </a:p>
        </p:txBody>
      </p:sp>
    </p:spTree>
    <p:extLst>
      <p:ext uri="{BB962C8B-B14F-4D97-AF65-F5344CB8AC3E}">
        <p14:creationId xmlns:p14="http://schemas.microsoft.com/office/powerpoint/2010/main" val="66514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pPr marL="168275" indent="-168275" eaLnBrk="1" hangingPunct="1">
              <a:buFontTx/>
              <a:buChar char="-"/>
            </a:pPr>
            <a:endParaRPr lang="en-US" altLang="en-US" dirty="0">
              <a:latin typeface="Arial" charset="0"/>
            </a:endParaRPr>
          </a:p>
        </p:txBody>
      </p:sp>
      <p:sp>
        <p:nvSpPr>
          <p:cNvPr id="77828" name="Slide Number Placeholder 3"/>
          <p:cNvSpPr>
            <a:spLocks noGrp="1"/>
          </p:cNvSpPr>
          <p:nvPr>
            <p:ph type="sldNum" sz="quarter" idx="5"/>
          </p:nvPr>
        </p:nvSpPr>
        <p:spPr>
          <a:noFill/>
        </p:spPr>
        <p:txBody>
          <a:bodyPr/>
          <a:lstStyle>
            <a:lvl1pPr defTabSz="935038" eaLnBrk="0" hangingPunct="0">
              <a:spcBef>
                <a:spcPct val="30000"/>
              </a:spcBef>
              <a:defRPr sz="1200">
                <a:solidFill>
                  <a:schemeClr val="tx1"/>
                </a:solidFill>
                <a:latin typeface="Arial" charset="0"/>
              </a:defRPr>
            </a:lvl1pPr>
            <a:lvl2pPr marL="741363" indent="-284163" defTabSz="935038" eaLnBrk="0" hangingPunct="0">
              <a:spcBef>
                <a:spcPct val="30000"/>
              </a:spcBef>
              <a:defRPr sz="1200">
                <a:solidFill>
                  <a:schemeClr val="tx1"/>
                </a:solidFill>
                <a:latin typeface="Arial" charset="0"/>
              </a:defRPr>
            </a:lvl2pPr>
            <a:lvl3pPr marL="1141413" indent="-227013" defTabSz="935038" eaLnBrk="0" hangingPunct="0">
              <a:spcBef>
                <a:spcPct val="30000"/>
              </a:spcBef>
              <a:defRPr sz="1200">
                <a:solidFill>
                  <a:schemeClr val="tx1"/>
                </a:solidFill>
                <a:latin typeface="Arial" charset="0"/>
              </a:defRPr>
            </a:lvl3pPr>
            <a:lvl4pPr marL="1598613" indent="-227013" defTabSz="935038" eaLnBrk="0" hangingPunct="0">
              <a:spcBef>
                <a:spcPct val="30000"/>
              </a:spcBef>
              <a:defRPr sz="1200">
                <a:solidFill>
                  <a:schemeClr val="tx1"/>
                </a:solidFill>
                <a:latin typeface="Arial" charset="0"/>
              </a:defRPr>
            </a:lvl4pPr>
            <a:lvl5pPr marL="2055813" indent="-227013" defTabSz="935038" eaLnBrk="0" hangingPunct="0">
              <a:spcBef>
                <a:spcPct val="30000"/>
              </a:spcBef>
              <a:defRPr sz="1200">
                <a:solidFill>
                  <a:schemeClr val="tx1"/>
                </a:solidFill>
                <a:latin typeface="Arial" charset="0"/>
              </a:defRPr>
            </a:lvl5pPr>
            <a:lvl6pPr marL="2513013" indent="-227013" defTabSz="935038" eaLnBrk="0" fontAlgn="base" hangingPunct="0">
              <a:spcBef>
                <a:spcPct val="30000"/>
              </a:spcBef>
              <a:spcAft>
                <a:spcPct val="0"/>
              </a:spcAft>
              <a:defRPr sz="1200">
                <a:solidFill>
                  <a:schemeClr val="tx1"/>
                </a:solidFill>
                <a:latin typeface="Arial" charset="0"/>
              </a:defRPr>
            </a:lvl6pPr>
            <a:lvl7pPr marL="2970213" indent="-227013" defTabSz="935038" eaLnBrk="0" fontAlgn="base" hangingPunct="0">
              <a:spcBef>
                <a:spcPct val="30000"/>
              </a:spcBef>
              <a:spcAft>
                <a:spcPct val="0"/>
              </a:spcAft>
              <a:defRPr sz="1200">
                <a:solidFill>
                  <a:schemeClr val="tx1"/>
                </a:solidFill>
                <a:latin typeface="Arial" charset="0"/>
              </a:defRPr>
            </a:lvl7pPr>
            <a:lvl8pPr marL="3427413" indent="-227013" defTabSz="935038" eaLnBrk="0" fontAlgn="base" hangingPunct="0">
              <a:spcBef>
                <a:spcPct val="30000"/>
              </a:spcBef>
              <a:spcAft>
                <a:spcPct val="0"/>
              </a:spcAft>
              <a:defRPr sz="1200">
                <a:solidFill>
                  <a:schemeClr val="tx1"/>
                </a:solidFill>
                <a:latin typeface="Arial" charset="0"/>
              </a:defRPr>
            </a:lvl8pPr>
            <a:lvl9pPr marL="3884613" indent="-227013" defTabSz="93503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4C0963A-68DD-4CD9-BD53-877D6DD730CA}" type="slidenum">
              <a:rPr lang="en-US" altLang="en-US" sz="1300" smtClean="0"/>
              <a:pPr eaLnBrk="1" hangingPunct="1">
                <a:spcBef>
                  <a:spcPct val="0"/>
                </a:spcBef>
              </a:pPr>
              <a:t>16</a:t>
            </a:fld>
            <a:endParaRPr lang="en-US" alt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947B508-D906-45CA-85C5-FD42DFD6446A}" type="slidenum">
              <a:rPr lang="en-US" altLang="en-US" sz="1100" smtClean="0"/>
              <a:pPr eaLnBrk="1" hangingPunct="1">
                <a:spcBef>
                  <a:spcPct val="0"/>
                </a:spcBef>
              </a:pPr>
              <a:t>17</a:t>
            </a:fld>
            <a:endParaRPr lang="en-US" altLang="en-US" sz="11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947B508-D906-45CA-85C5-FD42DFD6446A}" type="slidenum">
              <a:rPr lang="en-US" altLang="en-US" sz="1100" smtClean="0"/>
              <a:pPr eaLnBrk="1" hangingPunct="1">
                <a:spcBef>
                  <a:spcPct val="0"/>
                </a:spcBef>
              </a:pPr>
              <a:t>20</a:t>
            </a:fld>
            <a:endParaRPr lang="en-US" altLang="en-US" sz="11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968A052-33FC-43A9-B37E-B425ABE68136}" type="slidenum">
              <a:rPr lang="en-US" altLang="en-US" sz="1100" smtClean="0"/>
              <a:pPr eaLnBrk="1" hangingPunct="1">
                <a:spcBef>
                  <a:spcPct val="0"/>
                </a:spcBef>
              </a:pPr>
              <a:t>22</a:t>
            </a:fld>
            <a:endParaRPr lang="en-US" altLang="en-US" sz="1100" dirty="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p:spPr>
        <p:txBody>
          <a:bodyPr/>
          <a:lstStyle/>
          <a:p>
            <a:pPr eaLnBrk="1" hangingPunct="1"/>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426616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720441A-2A9B-40AA-B274-B451D720F6A6}" type="slidenum">
              <a:rPr lang="en-US"/>
              <a:pPr>
                <a:defRPr/>
              </a:pPr>
              <a:t>‹#›</a:t>
            </a:fld>
            <a:endParaRPr lang="en-US" dirty="0"/>
          </a:p>
        </p:txBody>
      </p:sp>
    </p:spTree>
    <p:extLst>
      <p:ext uri="{BB962C8B-B14F-4D97-AF65-F5344CB8AC3E}">
        <p14:creationId xmlns:p14="http://schemas.microsoft.com/office/powerpoint/2010/main" val="36171724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0EC49B1-6CAC-4C58-B746-8257492A1FCB}" type="slidenum">
              <a:rPr lang="en-US"/>
              <a:pPr>
                <a:defRPr/>
              </a:pPr>
              <a:t>‹#›</a:t>
            </a:fld>
            <a:endParaRPr lang="en-US"/>
          </a:p>
        </p:txBody>
      </p:sp>
    </p:spTree>
    <p:extLst>
      <p:ext uri="{BB962C8B-B14F-4D97-AF65-F5344CB8AC3E}">
        <p14:creationId xmlns:p14="http://schemas.microsoft.com/office/powerpoint/2010/main" val="38102018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FE0095BC-4B97-403D-9F5D-EB7E753B4DEC}" type="slidenum">
              <a:rPr lang="en-US"/>
              <a:pPr>
                <a:defRPr/>
              </a:pPr>
              <a:t>‹#›</a:t>
            </a:fld>
            <a:endParaRPr lang="en-US"/>
          </a:p>
        </p:txBody>
      </p:sp>
    </p:spTree>
    <p:extLst>
      <p:ext uri="{BB962C8B-B14F-4D97-AF65-F5344CB8AC3E}">
        <p14:creationId xmlns:p14="http://schemas.microsoft.com/office/powerpoint/2010/main" val="1396035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FB3A8060-AC6B-4AD7-99B8-F73990F3B9C1}" type="slidenum">
              <a:rPr lang="en-US"/>
              <a:pPr>
                <a:defRPr/>
              </a:pPr>
              <a:t>‹#›</a:t>
            </a:fld>
            <a:endParaRPr lang="en-US"/>
          </a:p>
        </p:txBody>
      </p:sp>
    </p:spTree>
    <p:extLst>
      <p:ext uri="{BB962C8B-B14F-4D97-AF65-F5344CB8AC3E}">
        <p14:creationId xmlns:p14="http://schemas.microsoft.com/office/powerpoint/2010/main" val="17462349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F2E4EE8-15CA-4F1F-95F5-65D5C2EBE9B2}" type="slidenum">
              <a:rPr lang="en-US"/>
              <a:pPr>
                <a:defRPr/>
              </a:pPr>
              <a:t>‹#›</a:t>
            </a:fld>
            <a:endParaRPr lang="en-US"/>
          </a:p>
        </p:txBody>
      </p:sp>
    </p:spTree>
    <p:extLst>
      <p:ext uri="{BB962C8B-B14F-4D97-AF65-F5344CB8AC3E}">
        <p14:creationId xmlns:p14="http://schemas.microsoft.com/office/powerpoint/2010/main" val="17271257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9F2E4822-7545-4149-9051-C140B891EEBD}" type="slidenum">
              <a:rPr lang="en-US"/>
              <a:pPr>
                <a:defRPr/>
              </a:pPr>
              <a:t>‹#›</a:t>
            </a:fld>
            <a:endParaRPr lang="en-US"/>
          </a:p>
        </p:txBody>
      </p:sp>
    </p:spTree>
    <p:extLst>
      <p:ext uri="{BB962C8B-B14F-4D97-AF65-F5344CB8AC3E}">
        <p14:creationId xmlns:p14="http://schemas.microsoft.com/office/powerpoint/2010/main" val="18296306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2BBC39F-804A-4BB8-8EE5-9036560AF124}" type="slidenum">
              <a:rPr lang="en-US"/>
              <a:pPr>
                <a:defRPr/>
              </a:pPr>
              <a:t>‹#›</a:t>
            </a:fld>
            <a:endParaRPr lang="en-US"/>
          </a:p>
        </p:txBody>
      </p:sp>
    </p:spTree>
    <p:extLst>
      <p:ext uri="{BB962C8B-B14F-4D97-AF65-F5344CB8AC3E}">
        <p14:creationId xmlns:p14="http://schemas.microsoft.com/office/powerpoint/2010/main" val="29248287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57755CA0-6080-49E1-A9D4-C8B97194F46A}" type="slidenum">
              <a:rPr lang="en-US"/>
              <a:pPr>
                <a:defRPr/>
              </a:pPr>
              <a:t>‹#›</a:t>
            </a:fld>
            <a:endParaRPr lang="en-US"/>
          </a:p>
        </p:txBody>
      </p:sp>
    </p:spTree>
    <p:extLst>
      <p:ext uri="{BB962C8B-B14F-4D97-AF65-F5344CB8AC3E}">
        <p14:creationId xmlns:p14="http://schemas.microsoft.com/office/powerpoint/2010/main" val="17512218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8870473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793339F-2E06-4C2A-8186-A4094A3CAA03}" type="slidenum">
              <a:rPr lang="en-US"/>
              <a:pPr>
                <a:defRPr/>
              </a:pPr>
              <a:t>‹#›</a:t>
            </a:fld>
            <a:endParaRPr lang="en-US" dirty="0"/>
          </a:p>
        </p:txBody>
      </p:sp>
    </p:spTree>
    <p:extLst>
      <p:ext uri="{BB962C8B-B14F-4D97-AF65-F5344CB8AC3E}">
        <p14:creationId xmlns:p14="http://schemas.microsoft.com/office/powerpoint/2010/main" val="514433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C289E864-89FF-4A82-91C3-06055663D050}" type="slidenum">
              <a:rPr lang="en-US"/>
              <a:pPr>
                <a:defRPr/>
              </a:pPr>
              <a:t>‹#›</a:t>
            </a:fld>
            <a:endParaRPr lang="en-US" dirty="0"/>
          </a:p>
        </p:txBody>
      </p:sp>
    </p:spTree>
    <p:extLst>
      <p:ext uri="{BB962C8B-B14F-4D97-AF65-F5344CB8AC3E}">
        <p14:creationId xmlns:p14="http://schemas.microsoft.com/office/powerpoint/2010/main" val="414147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CB5BBB4-A846-402C-A8B3-45E6BEBF800F}" type="slidenum">
              <a:rPr lang="en-US"/>
              <a:pPr>
                <a:defRPr/>
              </a:pPr>
              <a:t>‹#›</a:t>
            </a:fld>
            <a:endParaRPr lang="en-US" dirty="0"/>
          </a:p>
        </p:txBody>
      </p:sp>
    </p:spTree>
    <p:extLst>
      <p:ext uri="{BB962C8B-B14F-4D97-AF65-F5344CB8AC3E}">
        <p14:creationId xmlns:p14="http://schemas.microsoft.com/office/powerpoint/2010/main" val="160246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FBBD138F-CD44-4930-A55D-06BA8AEEC495}" type="slidenum">
              <a:rPr lang="en-US"/>
              <a:pPr>
                <a:defRPr/>
              </a:pPr>
              <a:t>‹#›</a:t>
            </a:fld>
            <a:endParaRPr lang="en-US" dirty="0"/>
          </a:p>
        </p:txBody>
      </p:sp>
    </p:spTree>
    <p:extLst>
      <p:ext uri="{BB962C8B-B14F-4D97-AF65-F5344CB8AC3E}">
        <p14:creationId xmlns:p14="http://schemas.microsoft.com/office/powerpoint/2010/main" val="13721466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EEA93B28-E5FA-460E-866E-427E504C5FEB}" type="slidenum">
              <a:rPr lang="en-US"/>
              <a:pPr>
                <a:defRPr/>
              </a:pPr>
              <a:t>‹#›</a:t>
            </a:fld>
            <a:endParaRPr lang="en-US" dirty="0"/>
          </a:p>
        </p:txBody>
      </p:sp>
    </p:spTree>
    <p:extLst>
      <p:ext uri="{BB962C8B-B14F-4D97-AF65-F5344CB8AC3E}">
        <p14:creationId xmlns:p14="http://schemas.microsoft.com/office/powerpoint/2010/main" val="3089527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67BD3ACF-EFD8-49FA-BDFE-A31278C69649}" type="slidenum">
              <a:rPr lang="en-US"/>
              <a:pPr>
                <a:defRPr/>
              </a:pPr>
              <a:t>‹#›</a:t>
            </a:fld>
            <a:endParaRPr lang="en-US" dirty="0"/>
          </a:p>
        </p:txBody>
      </p:sp>
    </p:spTree>
    <p:extLst>
      <p:ext uri="{BB962C8B-B14F-4D97-AF65-F5344CB8AC3E}">
        <p14:creationId xmlns:p14="http://schemas.microsoft.com/office/powerpoint/2010/main" val="33740266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C87684A-AF5D-4302-8E17-5A495F6E39DC}" type="slidenum">
              <a:rPr lang="en-US"/>
              <a:pPr>
                <a:defRPr/>
              </a:pPr>
              <a:t>‹#›</a:t>
            </a:fld>
            <a:endParaRPr lang="en-US" dirty="0"/>
          </a:p>
        </p:txBody>
      </p:sp>
    </p:spTree>
    <p:extLst>
      <p:ext uri="{BB962C8B-B14F-4D97-AF65-F5344CB8AC3E}">
        <p14:creationId xmlns:p14="http://schemas.microsoft.com/office/powerpoint/2010/main" val="3521876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412E986-2DCF-4743-A5EE-1A346935391F}" type="slidenum">
              <a:rPr lang="en-US"/>
              <a:pPr>
                <a:defRPr/>
              </a:pPr>
              <a:t>‹#›</a:t>
            </a:fld>
            <a:endParaRPr lang="en-US" dirty="0"/>
          </a:p>
        </p:txBody>
      </p:sp>
    </p:spTree>
    <p:extLst>
      <p:ext uri="{BB962C8B-B14F-4D97-AF65-F5344CB8AC3E}">
        <p14:creationId xmlns:p14="http://schemas.microsoft.com/office/powerpoint/2010/main" val="26590021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C36E3BF-6B83-4EFE-8057-2D209C8A8462}" type="slidenum">
              <a:rPr lang="en-US"/>
              <a:pPr>
                <a:defRPr/>
              </a:pPr>
              <a:t>‹#›</a:t>
            </a:fld>
            <a:endParaRPr lang="en-US" dirty="0"/>
          </a:p>
        </p:txBody>
      </p:sp>
    </p:spTree>
    <p:extLst>
      <p:ext uri="{BB962C8B-B14F-4D97-AF65-F5344CB8AC3E}">
        <p14:creationId xmlns:p14="http://schemas.microsoft.com/office/powerpoint/2010/main" val="42635065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0CC6939-099B-4798-BF8E-671FBF4457A2}" type="slidenum">
              <a:rPr lang="en-US"/>
              <a:pPr>
                <a:defRPr/>
              </a:pPr>
              <a:t>‹#›</a:t>
            </a:fld>
            <a:endParaRPr lang="en-US" dirty="0"/>
          </a:p>
        </p:txBody>
      </p:sp>
    </p:spTree>
    <p:extLst>
      <p:ext uri="{BB962C8B-B14F-4D97-AF65-F5344CB8AC3E}">
        <p14:creationId xmlns:p14="http://schemas.microsoft.com/office/powerpoint/2010/main" val="1604141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1558D54-2110-4F7E-B9D9-CCB65D59F82F}" type="slidenum">
              <a:rPr lang="en-US"/>
              <a:pPr>
                <a:defRPr/>
              </a:pPr>
              <a:t>‹#›</a:t>
            </a:fld>
            <a:endParaRPr lang="en-US" dirty="0"/>
          </a:p>
        </p:txBody>
      </p:sp>
    </p:spTree>
    <p:extLst>
      <p:ext uri="{BB962C8B-B14F-4D97-AF65-F5344CB8AC3E}">
        <p14:creationId xmlns:p14="http://schemas.microsoft.com/office/powerpoint/2010/main" val="42131359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D28156AE-B8E8-4192-AD39-145085DFA5DE}" type="slidenum">
              <a:rPr lang="en-US"/>
              <a:pPr>
                <a:defRPr/>
              </a:pPr>
              <a:t>‹#›</a:t>
            </a:fld>
            <a:endParaRPr lang="en-US" dirty="0"/>
          </a:p>
        </p:txBody>
      </p:sp>
    </p:spTree>
    <p:extLst>
      <p:ext uri="{BB962C8B-B14F-4D97-AF65-F5344CB8AC3E}">
        <p14:creationId xmlns:p14="http://schemas.microsoft.com/office/powerpoint/2010/main" val="25660111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421880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A57312EB-133A-4753-AA66-872A3F5DBC14}" type="slidenum">
              <a:rPr lang="en-US"/>
              <a:pPr>
                <a:defRPr/>
              </a:pPr>
              <a:t>‹#›</a:t>
            </a:fld>
            <a:endParaRPr lang="en-US" dirty="0"/>
          </a:p>
        </p:txBody>
      </p:sp>
    </p:spTree>
    <p:extLst>
      <p:ext uri="{BB962C8B-B14F-4D97-AF65-F5344CB8AC3E}">
        <p14:creationId xmlns:p14="http://schemas.microsoft.com/office/powerpoint/2010/main" val="28847044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27974C3D-BB0A-42C1-8152-2D6B9AD6CA3B}" type="slidenum">
              <a:rPr lang="en-US"/>
              <a:pPr>
                <a:defRPr/>
              </a:pPr>
              <a:t>‹#›</a:t>
            </a:fld>
            <a:endParaRPr lang="en-US"/>
          </a:p>
        </p:txBody>
      </p:sp>
    </p:spTree>
    <p:extLst>
      <p:ext uri="{BB962C8B-B14F-4D97-AF65-F5344CB8AC3E}">
        <p14:creationId xmlns:p14="http://schemas.microsoft.com/office/powerpoint/2010/main" val="23676135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35985CEA-5143-492F-89B7-51EA5DEB370B}" type="slidenum">
              <a:rPr lang="en-US"/>
              <a:pPr>
                <a:defRPr/>
              </a:pPr>
              <a:t>‹#›</a:t>
            </a:fld>
            <a:endParaRPr lang="en-US"/>
          </a:p>
        </p:txBody>
      </p:sp>
    </p:spTree>
    <p:extLst>
      <p:ext uri="{BB962C8B-B14F-4D97-AF65-F5344CB8AC3E}">
        <p14:creationId xmlns:p14="http://schemas.microsoft.com/office/powerpoint/2010/main" val="26889064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41C9AC25-E50E-48CD-8B38-203ACA38863E}" type="slidenum">
              <a:rPr lang="en-US"/>
              <a:pPr>
                <a:defRPr/>
              </a:pPr>
              <a:t>‹#›</a:t>
            </a:fld>
            <a:endParaRPr lang="en-US"/>
          </a:p>
        </p:txBody>
      </p:sp>
    </p:spTree>
    <p:extLst>
      <p:ext uri="{BB962C8B-B14F-4D97-AF65-F5344CB8AC3E}">
        <p14:creationId xmlns:p14="http://schemas.microsoft.com/office/powerpoint/2010/main" val="33536588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13E88850-2CDB-4EAC-AEC0-66FE208784E0}" type="slidenum">
              <a:rPr lang="en-US"/>
              <a:pPr>
                <a:defRPr/>
              </a:pPr>
              <a:t>‹#›</a:t>
            </a:fld>
            <a:endParaRPr lang="en-US"/>
          </a:p>
        </p:txBody>
      </p:sp>
    </p:spTree>
    <p:extLst>
      <p:ext uri="{BB962C8B-B14F-4D97-AF65-F5344CB8AC3E}">
        <p14:creationId xmlns:p14="http://schemas.microsoft.com/office/powerpoint/2010/main" val="23374339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BFA7D5B2-CF16-4ED9-B0C4-B17C0E8C8893}" type="slidenum">
              <a:rPr lang="en-US"/>
              <a:pPr>
                <a:defRPr/>
              </a:pPr>
              <a:t>‹#›</a:t>
            </a:fld>
            <a:endParaRPr lang="en-US"/>
          </a:p>
        </p:txBody>
      </p:sp>
    </p:spTree>
    <p:extLst>
      <p:ext uri="{BB962C8B-B14F-4D97-AF65-F5344CB8AC3E}">
        <p14:creationId xmlns:p14="http://schemas.microsoft.com/office/powerpoint/2010/main" val="3084269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125F4216-E9AE-4DAA-A063-6EC75DB9CDBC}" type="slidenum">
              <a:rPr lang="en-US"/>
              <a:pPr>
                <a:defRPr/>
              </a:pPr>
              <a:t>‹#›</a:t>
            </a:fld>
            <a:endParaRPr lang="en-US"/>
          </a:p>
        </p:txBody>
      </p:sp>
    </p:spTree>
    <p:extLst>
      <p:ext uri="{BB962C8B-B14F-4D97-AF65-F5344CB8AC3E}">
        <p14:creationId xmlns:p14="http://schemas.microsoft.com/office/powerpoint/2010/main" val="4035838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71B3EA55-1372-48A0-97BE-F0BC5AABCF36}" type="slidenum">
              <a:rPr lang="en-US"/>
              <a:pPr>
                <a:defRPr/>
              </a:pPr>
              <a:t>‹#›</a:t>
            </a:fld>
            <a:endParaRPr lang="en-US"/>
          </a:p>
        </p:txBody>
      </p:sp>
    </p:spTree>
    <p:extLst>
      <p:ext uri="{BB962C8B-B14F-4D97-AF65-F5344CB8AC3E}">
        <p14:creationId xmlns:p14="http://schemas.microsoft.com/office/powerpoint/2010/main" val="7586588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F9A6F77E-7D89-498E-9887-E19D5A80E555}" type="slidenum">
              <a:rPr lang="en-US"/>
              <a:pPr>
                <a:defRPr/>
              </a:pPr>
              <a:t>‹#›</a:t>
            </a:fld>
            <a:endParaRPr lang="en-US"/>
          </a:p>
        </p:txBody>
      </p:sp>
    </p:spTree>
    <p:extLst>
      <p:ext uri="{BB962C8B-B14F-4D97-AF65-F5344CB8AC3E}">
        <p14:creationId xmlns:p14="http://schemas.microsoft.com/office/powerpoint/2010/main" val="10539425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3ABD88C7-4C60-4481-BDEC-2BFC9CEA28E1}" type="slidenum">
              <a:rPr lang="en-US"/>
              <a:pPr>
                <a:defRPr/>
              </a:pPr>
              <a:t>‹#›</a:t>
            </a:fld>
            <a:endParaRPr lang="en-US"/>
          </a:p>
        </p:txBody>
      </p:sp>
    </p:spTree>
    <p:extLst>
      <p:ext uri="{BB962C8B-B14F-4D97-AF65-F5344CB8AC3E}">
        <p14:creationId xmlns:p14="http://schemas.microsoft.com/office/powerpoint/2010/main" val="41318565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AC4FF481-BAF2-48B0-A146-2AA4D1B3F401}" type="slidenum">
              <a:rPr lang="en-US"/>
              <a:pPr>
                <a:defRPr/>
              </a:pPr>
              <a:t>‹#›</a:t>
            </a:fld>
            <a:endParaRPr lang="en-US"/>
          </a:p>
        </p:txBody>
      </p:sp>
    </p:spTree>
    <p:extLst>
      <p:ext uri="{BB962C8B-B14F-4D97-AF65-F5344CB8AC3E}">
        <p14:creationId xmlns:p14="http://schemas.microsoft.com/office/powerpoint/2010/main" val="188681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3513015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1898000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5B9ED513-0803-4530-854E-8F40E524C56B}" type="slidenum">
              <a:rPr lang="en-US"/>
              <a:pPr>
                <a:defRPr/>
              </a:pPr>
              <a:t>‹#›</a:t>
            </a:fld>
            <a:endParaRPr lang="en-US" dirty="0"/>
          </a:p>
        </p:txBody>
      </p:sp>
    </p:spTree>
    <p:extLst>
      <p:ext uri="{BB962C8B-B14F-4D97-AF65-F5344CB8AC3E}">
        <p14:creationId xmlns:p14="http://schemas.microsoft.com/office/powerpoint/2010/main" val="26105230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B3DDAA1-4E9C-47BA-95E5-1DE7D5562B9D}" type="slidenum">
              <a:rPr lang="en-US"/>
              <a:pPr>
                <a:defRPr/>
              </a:pPr>
              <a:t>‹#›</a:t>
            </a:fld>
            <a:endParaRPr lang="en-US" dirty="0"/>
          </a:p>
        </p:txBody>
      </p:sp>
    </p:spTree>
    <p:extLst>
      <p:ext uri="{BB962C8B-B14F-4D97-AF65-F5344CB8AC3E}">
        <p14:creationId xmlns:p14="http://schemas.microsoft.com/office/powerpoint/2010/main" val="42098033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125DC551-AE2B-4FC0-9D3B-19A81287B635}" type="slidenum">
              <a:rPr lang="en-US"/>
              <a:pPr>
                <a:defRPr/>
              </a:pPr>
              <a:t>‹#›</a:t>
            </a:fld>
            <a:endParaRPr lang="en-US" dirty="0"/>
          </a:p>
        </p:txBody>
      </p:sp>
    </p:spTree>
    <p:extLst>
      <p:ext uri="{BB962C8B-B14F-4D97-AF65-F5344CB8AC3E}">
        <p14:creationId xmlns:p14="http://schemas.microsoft.com/office/powerpoint/2010/main" val="38764862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D1A10E8E-FD9E-4B4D-B40B-4212780A8752}" type="slidenum">
              <a:rPr lang="en-US"/>
              <a:pPr>
                <a:defRPr/>
              </a:pPr>
              <a:t>‹#›</a:t>
            </a:fld>
            <a:endParaRPr lang="en-US" dirty="0"/>
          </a:p>
        </p:txBody>
      </p:sp>
    </p:spTree>
    <p:extLst>
      <p:ext uri="{BB962C8B-B14F-4D97-AF65-F5344CB8AC3E}">
        <p14:creationId xmlns:p14="http://schemas.microsoft.com/office/powerpoint/2010/main" val="15537085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3CF912FA-5841-4F4F-8292-136FE6F1D049}" type="slidenum">
              <a:rPr lang="en-US"/>
              <a:pPr>
                <a:defRPr/>
              </a:pPr>
              <a:t>‹#›</a:t>
            </a:fld>
            <a:endParaRPr lang="en-US" dirty="0"/>
          </a:p>
        </p:txBody>
      </p:sp>
    </p:spTree>
    <p:extLst>
      <p:ext uri="{BB962C8B-B14F-4D97-AF65-F5344CB8AC3E}">
        <p14:creationId xmlns:p14="http://schemas.microsoft.com/office/powerpoint/2010/main" val="24245370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D214588-2ED5-4D45-9DD1-50F53CFED183}" type="slidenum">
              <a:rPr lang="en-US"/>
              <a:pPr>
                <a:defRPr/>
              </a:pPr>
              <a:t>‹#›</a:t>
            </a:fld>
            <a:endParaRPr lang="en-US" dirty="0"/>
          </a:p>
        </p:txBody>
      </p:sp>
    </p:spTree>
    <p:extLst>
      <p:ext uri="{BB962C8B-B14F-4D97-AF65-F5344CB8AC3E}">
        <p14:creationId xmlns:p14="http://schemas.microsoft.com/office/powerpoint/2010/main" val="15132429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5219175-66A5-49C5-ACF9-9F288DF72742}" type="slidenum">
              <a:rPr lang="en-US"/>
              <a:pPr>
                <a:defRPr/>
              </a:pPr>
              <a:t>‹#›</a:t>
            </a:fld>
            <a:endParaRPr lang="en-US" dirty="0"/>
          </a:p>
        </p:txBody>
      </p:sp>
    </p:spTree>
    <p:extLst>
      <p:ext uri="{BB962C8B-B14F-4D97-AF65-F5344CB8AC3E}">
        <p14:creationId xmlns:p14="http://schemas.microsoft.com/office/powerpoint/2010/main" val="35654644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8DE7BEA-462E-4C33-9797-86E26BA011C6}" type="slidenum">
              <a:rPr lang="en-US"/>
              <a:pPr>
                <a:defRPr/>
              </a:pPr>
              <a:t>‹#›</a:t>
            </a:fld>
            <a:endParaRPr lang="en-US" dirty="0"/>
          </a:p>
        </p:txBody>
      </p:sp>
    </p:spTree>
    <p:extLst>
      <p:ext uri="{BB962C8B-B14F-4D97-AF65-F5344CB8AC3E}">
        <p14:creationId xmlns:p14="http://schemas.microsoft.com/office/powerpoint/2010/main" val="31374793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E035FDE-EC38-41B6-B73B-BE9B592DEF79}" type="slidenum">
              <a:rPr lang="en-US"/>
              <a:pPr>
                <a:defRPr/>
              </a:pPr>
              <a:t>‹#›</a:t>
            </a:fld>
            <a:endParaRPr lang="en-US" dirty="0"/>
          </a:p>
        </p:txBody>
      </p:sp>
    </p:spTree>
    <p:extLst>
      <p:ext uri="{BB962C8B-B14F-4D97-AF65-F5344CB8AC3E}">
        <p14:creationId xmlns:p14="http://schemas.microsoft.com/office/powerpoint/2010/main" val="141040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B27EA8A-B6BC-43E0-B738-A8DDC9284CAB}" type="slidenum">
              <a:rPr lang="en-US"/>
              <a:pPr>
                <a:defRPr/>
              </a:pPr>
              <a:t>‹#›</a:t>
            </a:fld>
            <a:endParaRPr lang="en-US"/>
          </a:p>
        </p:txBody>
      </p:sp>
    </p:spTree>
    <p:extLst>
      <p:ext uri="{BB962C8B-B14F-4D97-AF65-F5344CB8AC3E}">
        <p14:creationId xmlns:p14="http://schemas.microsoft.com/office/powerpoint/2010/main" val="25200690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5505AC9-A3A5-49EB-B9E4-C90B364DF7B3}" type="slidenum">
              <a:rPr lang="en-US"/>
              <a:pPr>
                <a:defRPr/>
              </a:pPr>
              <a:t>‹#›</a:t>
            </a:fld>
            <a:endParaRPr lang="en-US" dirty="0"/>
          </a:p>
        </p:txBody>
      </p:sp>
    </p:spTree>
    <p:extLst>
      <p:ext uri="{BB962C8B-B14F-4D97-AF65-F5344CB8AC3E}">
        <p14:creationId xmlns:p14="http://schemas.microsoft.com/office/powerpoint/2010/main" val="13602469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7A023123-7A73-4591-88E0-1252380F4E93}" type="slidenum">
              <a:rPr lang="en-US"/>
              <a:pPr>
                <a:defRPr/>
              </a:pPr>
              <a:t>‹#›</a:t>
            </a:fld>
            <a:endParaRPr lang="en-US" dirty="0"/>
          </a:p>
        </p:txBody>
      </p:sp>
    </p:spTree>
    <p:extLst>
      <p:ext uri="{BB962C8B-B14F-4D97-AF65-F5344CB8AC3E}">
        <p14:creationId xmlns:p14="http://schemas.microsoft.com/office/powerpoint/2010/main" val="24381220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215322854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7053FEE8-98DC-49E1-8789-4AA230B803FA}" type="slidenum">
              <a:rPr lang="en-US"/>
              <a:pPr>
                <a:defRPr/>
              </a:pPr>
              <a:t>‹#›</a:t>
            </a:fld>
            <a:endParaRPr lang="en-US" dirty="0"/>
          </a:p>
        </p:txBody>
      </p:sp>
    </p:spTree>
    <p:extLst>
      <p:ext uri="{BB962C8B-B14F-4D97-AF65-F5344CB8AC3E}">
        <p14:creationId xmlns:p14="http://schemas.microsoft.com/office/powerpoint/2010/main" val="11086794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prstClr val="black"/>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285D33E3-DA8C-4854-A416-675511820DC1}" type="slidenum">
              <a:rPr lang="en-US"/>
              <a:pPr>
                <a:defRPr/>
              </a:pPr>
              <a:t>‹#›</a:t>
            </a:fld>
            <a:endParaRPr lang="en-US" dirty="0"/>
          </a:p>
        </p:txBody>
      </p:sp>
    </p:spTree>
    <p:extLst>
      <p:ext uri="{BB962C8B-B14F-4D97-AF65-F5344CB8AC3E}">
        <p14:creationId xmlns:p14="http://schemas.microsoft.com/office/powerpoint/2010/main" val="12833668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6E647E19-762C-4D41-B3C4-0F8F8E2882A8}" type="slidenum">
              <a:rPr lang="en-US"/>
              <a:pPr>
                <a:defRPr/>
              </a:pPr>
              <a:t>‹#›</a:t>
            </a:fld>
            <a:endParaRPr lang="en-US" dirty="0"/>
          </a:p>
        </p:txBody>
      </p:sp>
    </p:spTree>
    <p:extLst>
      <p:ext uri="{BB962C8B-B14F-4D97-AF65-F5344CB8AC3E}">
        <p14:creationId xmlns:p14="http://schemas.microsoft.com/office/powerpoint/2010/main" val="25899288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169FE9F2-0986-46E7-8129-42909D4B1DE2}" type="slidenum">
              <a:rPr lang="en-US"/>
              <a:pPr>
                <a:defRPr/>
              </a:pPr>
              <a:t>‹#›</a:t>
            </a:fld>
            <a:endParaRPr lang="en-US" dirty="0"/>
          </a:p>
        </p:txBody>
      </p:sp>
    </p:spTree>
    <p:extLst>
      <p:ext uri="{BB962C8B-B14F-4D97-AF65-F5344CB8AC3E}">
        <p14:creationId xmlns:p14="http://schemas.microsoft.com/office/powerpoint/2010/main" val="34848048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8AFE9BEF-C6A2-4B2B-B37E-E5825E333ECA}" type="slidenum">
              <a:rPr lang="en-US"/>
              <a:pPr>
                <a:defRPr/>
              </a:pPr>
              <a:t>‹#›</a:t>
            </a:fld>
            <a:endParaRPr lang="en-US" dirty="0"/>
          </a:p>
        </p:txBody>
      </p:sp>
    </p:spTree>
    <p:extLst>
      <p:ext uri="{BB962C8B-B14F-4D97-AF65-F5344CB8AC3E}">
        <p14:creationId xmlns:p14="http://schemas.microsoft.com/office/powerpoint/2010/main" val="1498672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A66D6C92-A82A-4BA4-AC81-7C8E5B15CC8F}" type="slidenum">
              <a:rPr lang="en-US"/>
              <a:pPr>
                <a:defRPr/>
              </a:pPr>
              <a:t>‹#›</a:t>
            </a:fld>
            <a:endParaRPr lang="en-US" dirty="0"/>
          </a:p>
        </p:txBody>
      </p:sp>
    </p:spTree>
    <p:extLst>
      <p:ext uri="{BB962C8B-B14F-4D97-AF65-F5344CB8AC3E}">
        <p14:creationId xmlns:p14="http://schemas.microsoft.com/office/powerpoint/2010/main" val="7176955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2870FE9A-E98B-4FAB-A2C6-7E4C48C5EDFC}" type="slidenum">
              <a:rPr lang="en-US"/>
              <a:pPr>
                <a:defRPr/>
              </a:pPr>
              <a:t>‹#›</a:t>
            </a:fld>
            <a:endParaRPr lang="en-US" dirty="0"/>
          </a:p>
        </p:txBody>
      </p:sp>
    </p:spTree>
    <p:extLst>
      <p:ext uri="{BB962C8B-B14F-4D97-AF65-F5344CB8AC3E}">
        <p14:creationId xmlns:p14="http://schemas.microsoft.com/office/powerpoint/2010/main" val="2250306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4814F098-12FE-4C36-BB8B-1C5740C4FCFB}" type="slidenum">
              <a:rPr lang="en-US"/>
              <a:pPr>
                <a:defRPr/>
              </a:pPr>
              <a:t>‹#›</a:t>
            </a:fld>
            <a:endParaRPr lang="en-US"/>
          </a:p>
        </p:txBody>
      </p:sp>
    </p:spTree>
    <p:extLst>
      <p:ext uri="{BB962C8B-B14F-4D97-AF65-F5344CB8AC3E}">
        <p14:creationId xmlns:p14="http://schemas.microsoft.com/office/powerpoint/2010/main" val="20661641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prstClr val="black"/>
              </a:buClr>
              <a:buSzPct val="115000"/>
              <a:buFont typeface="Wingdings" pitchFamily="2" charset="2"/>
              <a:buChar char="§"/>
              <a:defRPr/>
            </a:lvl1pPr>
          </a:lstStyle>
          <a:p>
            <a:pPr>
              <a:defRPr/>
            </a:pPr>
            <a:fld id="{8031F413-BC48-47DC-B97D-6C04E4485FE3}" type="slidenum">
              <a:rPr lang="en-US"/>
              <a:pPr>
                <a:defRPr/>
              </a:pPr>
              <a:t>‹#›</a:t>
            </a:fld>
            <a:endParaRPr lang="en-US" dirty="0"/>
          </a:p>
        </p:txBody>
      </p:sp>
    </p:spTree>
    <p:extLst>
      <p:ext uri="{BB962C8B-B14F-4D97-AF65-F5344CB8AC3E}">
        <p14:creationId xmlns:p14="http://schemas.microsoft.com/office/powerpoint/2010/main" val="9856221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prstClr val="black"/>
              </a:buClr>
              <a:buSzPct val="115000"/>
              <a:buFont typeface="Wingdings" pitchFamily="2" charset="2"/>
              <a:buChar char="§"/>
              <a:defRPr/>
            </a:lvl1pPr>
          </a:lstStyle>
          <a:p>
            <a:pPr>
              <a:defRPr/>
            </a:pPr>
            <a:fld id="{59173985-18BC-40C7-86BC-8841DB8550B4}" type="slidenum">
              <a:rPr lang="en-US"/>
              <a:pPr>
                <a:defRPr/>
              </a:pPr>
              <a:t>‹#›</a:t>
            </a:fld>
            <a:endParaRPr lang="en-US" dirty="0"/>
          </a:p>
        </p:txBody>
      </p:sp>
    </p:spTree>
    <p:extLst>
      <p:ext uri="{BB962C8B-B14F-4D97-AF65-F5344CB8AC3E}">
        <p14:creationId xmlns:p14="http://schemas.microsoft.com/office/powerpoint/2010/main" val="5379138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41599770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8C6A3179-8826-4585-B5EB-AEF3D58ED1B9}" type="slidenum">
              <a:rPr lang="en-US"/>
              <a:pPr>
                <a:defRPr/>
              </a:pPr>
              <a:t>‹#›</a:t>
            </a:fld>
            <a:endParaRPr lang="en-US" dirty="0"/>
          </a:p>
        </p:txBody>
      </p:sp>
    </p:spTree>
    <p:extLst>
      <p:ext uri="{BB962C8B-B14F-4D97-AF65-F5344CB8AC3E}">
        <p14:creationId xmlns:p14="http://schemas.microsoft.com/office/powerpoint/2010/main" val="18713915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2804C4DF-A9D5-4ACD-81B0-2C50E1060D81}" type="slidenum">
              <a:rPr lang="en-US"/>
              <a:pPr>
                <a:defRPr/>
              </a:pPr>
              <a:t>‹#›</a:t>
            </a:fld>
            <a:endParaRPr lang="en-US" dirty="0"/>
          </a:p>
        </p:txBody>
      </p:sp>
    </p:spTree>
    <p:extLst>
      <p:ext uri="{BB962C8B-B14F-4D97-AF65-F5344CB8AC3E}">
        <p14:creationId xmlns:p14="http://schemas.microsoft.com/office/powerpoint/2010/main" val="35017378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9E15F475-D36A-42E9-BE5B-7B2446F1CF73}" type="slidenum">
              <a:rPr lang="en-US"/>
              <a:pPr>
                <a:defRPr/>
              </a:pPr>
              <a:t>‹#›</a:t>
            </a:fld>
            <a:endParaRPr lang="en-US" dirty="0"/>
          </a:p>
        </p:txBody>
      </p:sp>
    </p:spTree>
    <p:extLst>
      <p:ext uri="{BB962C8B-B14F-4D97-AF65-F5344CB8AC3E}">
        <p14:creationId xmlns:p14="http://schemas.microsoft.com/office/powerpoint/2010/main" val="12289278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DFB13DA7-B450-43AB-9792-DE2E8F617D66}" type="slidenum">
              <a:rPr lang="en-US"/>
              <a:pPr>
                <a:defRPr/>
              </a:pPr>
              <a:t>‹#›</a:t>
            </a:fld>
            <a:endParaRPr lang="en-US" dirty="0"/>
          </a:p>
        </p:txBody>
      </p:sp>
    </p:spTree>
    <p:extLst>
      <p:ext uri="{BB962C8B-B14F-4D97-AF65-F5344CB8AC3E}">
        <p14:creationId xmlns:p14="http://schemas.microsoft.com/office/powerpoint/2010/main" val="23358166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7372B38A-9E55-4528-9F46-20C7778B837B}" type="slidenum">
              <a:rPr lang="en-US"/>
              <a:pPr>
                <a:defRPr/>
              </a:pPr>
              <a:t>‹#›</a:t>
            </a:fld>
            <a:endParaRPr lang="en-US" dirty="0"/>
          </a:p>
        </p:txBody>
      </p:sp>
    </p:spTree>
    <p:extLst>
      <p:ext uri="{BB962C8B-B14F-4D97-AF65-F5344CB8AC3E}">
        <p14:creationId xmlns:p14="http://schemas.microsoft.com/office/powerpoint/2010/main" val="4099701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8AB3A741-EF83-4F04-9E37-E88EC821CBB7}" type="slidenum">
              <a:rPr lang="en-US"/>
              <a:pPr>
                <a:defRPr/>
              </a:pPr>
              <a:t>‹#›</a:t>
            </a:fld>
            <a:endParaRPr lang="en-US" dirty="0"/>
          </a:p>
        </p:txBody>
      </p:sp>
    </p:spTree>
    <p:extLst>
      <p:ext uri="{BB962C8B-B14F-4D97-AF65-F5344CB8AC3E}">
        <p14:creationId xmlns:p14="http://schemas.microsoft.com/office/powerpoint/2010/main" val="2752931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71753EE0-613D-4DAA-8485-9E6FBD75C30F}" type="slidenum">
              <a:rPr lang="en-US"/>
              <a:pPr>
                <a:defRPr/>
              </a:pPr>
              <a:t>‹#›</a:t>
            </a:fld>
            <a:endParaRPr lang="en-US" dirty="0"/>
          </a:p>
        </p:txBody>
      </p:sp>
    </p:spTree>
    <p:extLst>
      <p:ext uri="{BB962C8B-B14F-4D97-AF65-F5344CB8AC3E}">
        <p14:creationId xmlns:p14="http://schemas.microsoft.com/office/powerpoint/2010/main" val="346604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7A1AD667-F0F9-4AF9-B0B7-E15F667E89C0}" type="slidenum">
              <a:rPr lang="en-US"/>
              <a:pPr>
                <a:defRPr/>
              </a:pPr>
              <a:t>‹#›</a:t>
            </a:fld>
            <a:endParaRPr lang="en-US"/>
          </a:p>
        </p:txBody>
      </p:sp>
    </p:spTree>
    <p:extLst>
      <p:ext uri="{BB962C8B-B14F-4D97-AF65-F5344CB8AC3E}">
        <p14:creationId xmlns:p14="http://schemas.microsoft.com/office/powerpoint/2010/main" val="345704470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schemeClr val="tx1"/>
              </a:buClr>
              <a:buSzPct val="115000"/>
              <a:buFont typeface="Wingdings" pitchFamily="2" charset="2"/>
              <a:buChar char="§"/>
              <a:defRPr/>
            </a:lvl1pPr>
          </a:lstStyle>
          <a:p>
            <a:pPr>
              <a:defRPr/>
            </a:pPr>
            <a:fld id="{8CCCDEE1-9D6B-4737-B809-7ECD4ACA0B0F}" type="slidenum">
              <a:rPr lang="en-US"/>
              <a:pPr>
                <a:defRPr/>
              </a:pPr>
              <a:t>‹#›</a:t>
            </a:fld>
            <a:endParaRPr lang="en-US" dirty="0"/>
          </a:p>
        </p:txBody>
      </p:sp>
    </p:spTree>
    <p:extLst>
      <p:ext uri="{BB962C8B-B14F-4D97-AF65-F5344CB8AC3E}">
        <p14:creationId xmlns:p14="http://schemas.microsoft.com/office/powerpoint/2010/main" val="33619653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1CB13B2-F259-44F6-8A32-E3868ED12BE2}" type="slidenum">
              <a:rPr lang="en-US"/>
              <a:pPr>
                <a:defRPr/>
              </a:pPr>
              <a:t>‹#›</a:t>
            </a:fld>
            <a:endParaRPr lang="en-US" dirty="0"/>
          </a:p>
        </p:txBody>
      </p:sp>
    </p:spTree>
    <p:extLst>
      <p:ext uri="{BB962C8B-B14F-4D97-AF65-F5344CB8AC3E}">
        <p14:creationId xmlns:p14="http://schemas.microsoft.com/office/powerpoint/2010/main" val="38665580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2950621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D0400ACD-D92A-4D19-87D3-6F8C86C7A87B}" type="slidenum">
              <a:rPr lang="en-US"/>
              <a:pPr>
                <a:defRPr/>
              </a:pPr>
              <a:t>‹#›</a:t>
            </a:fld>
            <a:endParaRPr lang="en-US"/>
          </a:p>
        </p:txBody>
      </p:sp>
    </p:spTree>
    <p:extLst>
      <p:ext uri="{BB962C8B-B14F-4D97-AF65-F5344CB8AC3E}">
        <p14:creationId xmlns:p14="http://schemas.microsoft.com/office/powerpoint/2010/main" val="247819689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485C5133-2084-43F9-A2F8-158EB6CA9180}" type="slidenum">
              <a:rPr lang="en-US"/>
              <a:pPr>
                <a:defRPr/>
              </a:pPr>
              <a:t>‹#›</a:t>
            </a:fld>
            <a:endParaRPr lang="en-US"/>
          </a:p>
        </p:txBody>
      </p:sp>
    </p:spTree>
    <p:extLst>
      <p:ext uri="{BB962C8B-B14F-4D97-AF65-F5344CB8AC3E}">
        <p14:creationId xmlns:p14="http://schemas.microsoft.com/office/powerpoint/2010/main" val="2943355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F33FCE90-F1C9-49C3-BB49-4C06D603D29D}" type="slidenum">
              <a:rPr lang="en-US"/>
              <a:pPr>
                <a:defRPr/>
              </a:pPr>
              <a:t>‹#›</a:t>
            </a:fld>
            <a:endParaRPr lang="en-US"/>
          </a:p>
        </p:txBody>
      </p:sp>
    </p:spTree>
    <p:extLst>
      <p:ext uri="{BB962C8B-B14F-4D97-AF65-F5344CB8AC3E}">
        <p14:creationId xmlns:p14="http://schemas.microsoft.com/office/powerpoint/2010/main" val="19445171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A53993B2-2F63-4EAD-A7B9-72A17AFEFAFE}" type="slidenum">
              <a:rPr lang="en-US"/>
              <a:pPr>
                <a:defRPr/>
              </a:pPr>
              <a:t>‹#›</a:t>
            </a:fld>
            <a:endParaRPr lang="en-US"/>
          </a:p>
        </p:txBody>
      </p:sp>
    </p:spTree>
    <p:extLst>
      <p:ext uri="{BB962C8B-B14F-4D97-AF65-F5344CB8AC3E}">
        <p14:creationId xmlns:p14="http://schemas.microsoft.com/office/powerpoint/2010/main" val="39927305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D3935883-3FC7-48CC-BAEC-7AE982D7C5FC}" type="slidenum">
              <a:rPr lang="en-US"/>
              <a:pPr>
                <a:defRPr/>
              </a:pPr>
              <a:t>‹#›</a:t>
            </a:fld>
            <a:endParaRPr lang="en-US"/>
          </a:p>
        </p:txBody>
      </p:sp>
    </p:spTree>
    <p:extLst>
      <p:ext uri="{BB962C8B-B14F-4D97-AF65-F5344CB8AC3E}">
        <p14:creationId xmlns:p14="http://schemas.microsoft.com/office/powerpoint/2010/main" val="14279624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3949D835-BA49-4B23-9208-C08A33F4E098}" type="slidenum">
              <a:rPr lang="en-US"/>
              <a:pPr>
                <a:defRPr/>
              </a:pPr>
              <a:t>‹#›</a:t>
            </a:fld>
            <a:endParaRPr lang="en-US"/>
          </a:p>
        </p:txBody>
      </p:sp>
    </p:spTree>
    <p:extLst>
      <p:ext uri="{BB962C8B-B14F-4D97-AF65-F5344CB8AC3E}">
        <p14:creationId xmlns:p14="http://schemas.microsoft.com/office/powerpoint/2010/main" val="34864689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4FEDE6EB-E519-4D1A-BC01-D09C56DDD0AC}" type="slidenum">
              <a:rPr lang="en-US"/>
              <a:pPr>
                <a:defRPr/>
              </a:pPr>
              <a:t>‹#›</a:t>
            </a:fld>
            <a:endParaRPr lang="en-US"/>
          </a:p>
        </p:txBody>
      </p:sp>
    </p:spTree>
    <p:extLst>
      <p:ext uri="{BB962C8B-B14F-4D97-AF65-F5344CB8AC3E}">
        <p14:creationId xmlns:p14="http://schemas.microsoft.com/office/powerpoint/2010/main" val="2587628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21756364-3CC0-49DE-9A2B-7ED43CAE629C}" type="slidenum">
              <a:rPr lang="en-US"/>
              <a:pPr>
                <a:defRPr/>
              </a:pPr>
              <a:t>‹#›</a:t>
            </a:fld>
            <a:endParaRPr lang="en-US"/>
          </a:p>
        </p:txBody>
      </p:sp>
    </p:spTree>
    <p:extLst>
      <p:ext uri="{BB962C8B-B14F-4D97-AF65-F5344CB8AC3E}">
        <p14:creationId xmlns:p14="http://schemas.microsoft.com/office/powerpoint/2010/main" val="40676686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18ED481E-767E-49C3-B95D-6B39CBA91414}" type="slidenum">
              <a:rPr lang="en-US"/>
              <a:pPr>
                <a:defRPr/>
              </a:pPr>
              <a:t>‹#›</a:t>
            </a:fld>
            <a:endParaRPr lang="en-US"/>
          </a:p>
        </p:txBody>
      </p:sp>
    </p:spTree>
    <p:extLst>
      <p:ext uri="{BB962C8B-B14F-4D97-AF65-F5344CB8AC3E}">
        <p14:creationId xmlns:p14="http://schemas.microsoft.com/office/powerpoint/2010/main" val="27457305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B81F102E-2471-4258-A30A-BF337B9D28CF}" type="slidenum">
              <a:rPr lang="en-US"/>
              <a:pPr>
                <a:defRPr/>
              </a:pPr>
              <a:t>‹#›</a:t>
            </a:fld>
            <a:endParaRPr lang="en-US"/>
          </a:p>
        </p:txBody>
      </p:sp>
    </p:spTree>
    <p:extLst>
      <p:ext uri="{BB962C8B-B14F-4D97-AF65-F5344CB8AC3E}">
        <p14:creationId xmlns:p14="http://schemas.microsoft.com/office/powerpoint/2010/main" val="4211314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8BAEFF73-DAF6-413E-83C2-31EE8872858C}" type="slidenum">
              <a:rPr lang="en-US"/>
              <a:pPr>
                <a:defRPr/>
              </a:pPr>
              <a:t>‹#›</a:t>
            </a:fld>
            <a:endParaRPr lang="en-US"/>
          </a:p>
        </p:txBody>
      </p:sp>
    </p:spTree>
    <p:extLst>
      <p:ext uri="{BB962C8B-B14F-4D97-AF65-F5344CB8AC3E}">
        <p14:creationId xmlns:p14="http://schemas.microsoft.com/office/powerpoint/2010/main" val="17216125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22969879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8AC3C838-5E49-462F-ACE5-7C9785B69FCA}" type="slidenum">
              <a:rPr lang="en-US"/>
              <a:pPr>
                <a:defRPr/>
              </a:pPr>
              <a:t>‹#›</a:t>
            </a:fld>
            <a:endParaRPr lang="en-US" dirty="0"/>
          </a:p>
        </p:txBody>
      </p:sp>
    </p:spTree>
    <p:extLst>
      <p:ext uri="{BB962C8B-B14F-4D97-AF65-F5344CB8AC3E}">
        <p14:creationId xmlns:p14="http://schemas.microsoft.com/office/powerpoint/2010/main" val="30168347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prstClr val="black"/>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503EC72C-A457-4EBC-8C86-3122023BA650}" type="slidenum">
              <a:rPr lang="en-US"/>
              <a:pPr>
                <a:defRPr/>
              </a:pPr>
              <a:t>‹#›</a:t>
            </a:fld>
            <a:endParaRPr lang="en-US" dirty="0"/>
          </a:p>
        </p:txBody>
      </p:sp>
    </p:spTree>
    <p:extLst>
      <p:ext uri="{BB962C8B-B14F-4D97-AF65-F5344CB8AC3E}">
        <p14:creationId xmlns:p14="http://schemas.microsoft.com/office/powerpoint/2010/main" val="15482436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C1643804-A066-430D-AF50-C760D97E459B}" type="slidenum">
              <a:rPr lang="en-US"/>
              <a:pPr>
                <a:defRPr/>
              </a:pPr>
              <a:t>‹#›</a:t>
            </a:fld>
            <a:endParaRPr lang="en-US" dirty="0"/>
          </a:p>
        </p:txBody>
      </p:sp>
    </p:spTree>
    <p:extLst>
      <p:ext uri="{BB962C8B-B14F-4D97-AF65-F5344CB8AC3E}">
        <p14:creationId xmlns:p14="http://schemas.microsoft.com/office/powerpoint/2010/main" val="8121988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379D39D6-2724-453F-905D-DF0ADD78A737}" type="slidenum">
              <a:rPr lang="en-US"/>
              <a:pPr>
                <a:defRPr/>
              </a:pPr>
              <a:t>‹#›</a:t>
            </a:fld>
            <a:endParaRPr lang="en-US" dirty="0"/>
          </a:p>
        </p:txBody>
      </p:sp>
    </p:spTree>
    <p:extLst>
      <p:ext uri="{BB962C8B-B14F-4D97-AF65-F5344CB8AC3E}">
        <p14:creationId xmlns:p14="http://schemas.microsoft.com/office/powerpoint/2010/main" val="5641340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ABA310E5-D23D-4C60-B746-33693BC0CB63}" type="slidenum">
              <a:rPr lang="en-US"/>
              <a:pPr>
                <a:defRPr/>
              </a:pPr>
              <a:t>‹#›</a:t>
            </a:fld>
            <a:endParaRPr lang="en-US" dirty="0"/>
          </a:p>
        </p:txBody>
      </p:sp>
    </p:spTree>
    <p:extLst>
      <p:ext uri="{BB962C8B-B14F-4D97-AF65-F5344CB8AC3E}">
        <p14:creationId xmlns:p14="http://schemas.microsoft.com/office/powerpoint/2010/main" val="6617683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0716A47D-224F-4E54-830A-E918E3AD9AA0}" type="slidenum">
              <a:rPr lang="en-US"/>
              <a:pPr>
                <a:defRPr/>
              </a:pPr>
              <a:t>‹#›</a:t>
            </a:fld>
            <a:endParaRPr lang="en-US" dirty="0"/>
          </a:p>
        </p:txBody>
      </p:sp>
    </p:spTree>
    <p:extLst>
      <p:ext uri="{BB962C8B-B14F-4D97-AF65-F5344CB8AC3E}">
        <p14:creationId xmlns:p14="http://schemas.microsoft.com/office/powerpoint/2010/main" val="128619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CC8C7FC-330D-4693-A737-08147FDA6F77}" type="slidenum">
              <a:rPr lang="en-US"/>
              <a:pPr>
                <a:defRPr/>
              </a:pPr>
              <a:t>‹#›</a:t>
            </a:fld>
            <a:endParaRPr lang="en-US"/>
          </a:p>
        </p:txBody>
      </p:sp>
    </p:spTree>
    <p:extLst>
      <p:ext uri="{BB962C8B-B14F-4D97-AF65-F5344CB8AC3E}">
        <p14:creationId xmlns:p14="http://schemas.microsoft.com/office/powerpoint/2010/main" val="12599744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C36E4D03-C06A-47F6-82BD-D033D3B3EC10}" type="slidenum">
              <a:rPr lang="en-US"/>
              <a:pPr>
                <a:defRPr/>
              </a:pPr>
              <a:t>‹#›</a:t>
            </a:fld>
            <a:endParaRPr lang="en-US" dirty="0"/>
          </a:p>
        </p:txBody>
      </p:sp>
    </p:spTree>
    <p:extLst>
      <p:ext uri="{BB962C8B-B14F-4D97-AF65-F5344CB8AC3E}">
        <p14:creationId xmlns:p14="http://schemas.microsoft.com/office/powerpoint/2010/main" val="19731675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prstClr val="black"/>
              </a:buClr>
              <a:buSzPct val="115000"/>
              <a:buFont typeface="Wingdings" pitchFamily="2" charset="2"/>
              <a:buChar char="§"/>
              <a:defRPr/>
            </a:lvl1pPr>
          </a:lstStyle>
          <a:p>
            <a:pPr>
              <a:defRPr/>
            </a:pPr>
            <a:fld id="{EAA8BEF5-BD18-4F67-B659-68222B2C7712}" type="slidenum">
              <a:rPr lang="en-US"/>
              <a:pPr>
                <a:defRPr/>
              </a:pPr>
              <a:t>‹#›</a:t>
            </a:fld>
            <a:endParaRPr lang="en-US" dirty="0"/>
          </a:p>
        </p:txBody>
      </p:sp>
    </p:spTree>
    <p:extLst>
      <p:ext uri="{BB962C8B-B14F-4D97-AF65-F5344CB8AC3E}">
        <p14:creationId xmlns:p14="http://schemas.microsoft.com/office/powerpoint/2010/main" val="37800201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25721567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2A35032-89C3-45D6-9BCC-5607333A5798}" type="slidenum">
              <a:rPr lang="en-US"/>
              <a:pPr>
                <a:defRPr/>
              </a:pPr>
              <a:t>‹#›</a:t>
            </a:fld>
            <a:endParaRPr lang="en-US"/>
          </a:p>
        </p:txBody>
      </p:sp>
    </p:spTree>
    <p:extLst>
      <p:ext uri="{BB962C8B-B14F-4D97-AF65-F5344CB8AC3E}">
        <p14:creationId xmlns:p14="http://schemas.microsoft.com/office/powerpoint/2010/main" val="12781045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F1C6B060-1B4A-497C-8108-B0BCFC649810}" type="slidenum">
              <a:rPr lang="en-US"/>
              <a:pPr>
                <a:defRPr/>
              </a:pPr>
              <a:t>‹#›</a:t>
            </a:fld>
            <a:endParaRPr lang="en-US"/>
          </a:p>
        </p:txBody>
      </p:sp>
    </p:spTree>
    <p:extLst>
      <p:ext uri="{BB962C8B-B14F-4D97-AF65-F5344CB8AC3E}">
        <p14:creationId xmlns:p14="http://schemas.microsoft.com/office/powerpoint/2010/main" val="1537594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CF297B0-2660-4676-B2B3-5D5209BACC24}" type="slidenum">
              <a:rPr lang="en-US"/>
              <a:pPr>
                <a:defRPr/>
              </a:pPr>
              <a:t>‹#›</a:t>
            </a:fld>
            <a:endParaRPr lang="en-US"/>
          </a:p>
        </p:txBody>
      </p:sp>
    </p:spTree>
    <p:extLst>
      <p:ext uri="{BB962C8B-B14F-4D97-AF65-F5344CB8AC3E}">
        <p14:creationId xmlns:p14="http://schemas.microsoft.com/office/powerpoint/2010/main" val="15889621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8C3B43B-A06B-4BD2-A216-5F2EEF1720BD}" type="slidenum">
              <a:rPr lang="en-US"/>
              <a:pPr>
                <a:defRPr/>
              </a:pPr>
              <a:t>‹#›</a:t>
            </a:fld>
            <a:endParaRPr lang="en-US"/>
          </a:p>
        </p:txBody>
      </p:sp>
    </p:spTree>
    <p:extLst>
      <p:ext uri="{BB962C8B-B14F-4D97-AF65-F5344CB8AC3E}">
        <p14:creationId xmlns:p14="http://schemas.microsoft.com/office/powerpoint/2010/main" val="85463289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CF55C09B-B20F-4222-937F-691EA8D3F2F2}" type="slidenum">
              <a:rPr lang="en-US"/>
              <a:pPr>
                <a:defRPr/>
              </a:pPr>
              <a:t>‹#›</a:t>
            </a:fld>
            <a:endParaRPr lang="en-US"/>
          </a:p>
        </p:txBody>
      </p:sp>
    </p:spTree>
    <p:extLst>
      <p:ext uri="{BB962C8B-B14F-4D97-AF65-F5344CB8AC3E}">
        <p14:creationId xmlns:p14="http://schemas.microsoft.com/office/powerpoint/2010/main" val="39590887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F01BB34-60F8-4191-B9D0-53C40786F0E0}" type="slidenum">
              <a:rPr lang="en-US"/>
              <a:pPr>
                <a:defRPr/>
              </a:pPr>
              <a:t>‹#›</a:t>
            </a:fld>
            <a:endParaRPr lang="en-US"/>
          </a:p>
        </p:txBody>
      </p:sp>
    </p:spTree>
    <p:extLst>
      <p:ext uri="{BB962C8B-B14F-4D97-AF65-F5344CB8AC3E}">
        <p14:creationId xmlns:p14="http://schemas.microsoft.com/office/powerpoint/2010/main" val="18748270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F7A9E7C4-4D34-4875-B96F-4D85A5A779FF}" type="slidenum">
              <a:rPr lang="en-US"/>
              <a:pPr>
                <a:defRPr/>
              </a:pPr>
              <a:t>‹#›</a:t>
            </a:fld>
            <a:endParaRPr lang="en-US"/>
          </a:p>
        </p:txBody>
      </p:sp>
    </p:spTree>
    <p:extLst>
      <p:ext uri="{BB962C8B-B14F-4D97-AF65-F5344CB8AC3E}">
        <p14:creationId xmlns:p14="http://schemas.microsoft.com/office/powerpoint/2010/main" val="55162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52F9433-6B94-4EFE-84A5-EF5903C9E3FD}" type="slidenum">
              <a:rPr lang="en-US"/>
              <a:pPr>
                <a:defRPr/>
              </a:pPr>
              <a:t>‹#›</a:t>
            </a:fld>
            <a:endParaRPr lang="en-US"/>
          </a:p>
        </p:txBody>
      </p:sp>
    </p:spTree>
    <p:extLst>
      <p:ext uri="{BB962C8B-B14F-4D97-AF65-F5344CB8AC3E}">
        <p14:creationId xmlns:p14="http://schemas.microsoft.com/office/powerpoint/2010/main" val="17338048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ACC17A9-DD16-447E-9407-4440D7E5E5CA}" type="slidenum">
              <a:rPr lang="en-US"/>
              <a:pPr>
                <a:defRPr/>
              </a:pPr>
              <a:t>‹#›</a:t>
            </a:fld>
            <a:endParaRPr lang="en-US"/>
          </a:p>
        </p:txBody>
      </p:sp>
    </p:spTree>
    <p:extLst>
      <p:ext uri="{BB962C8B-B14F-4D97-AF65-F5344CB8AC3E}">
        <p14:creationId xmlns:p14="http://schemas.microsoft.com/office/powerpoint/2010/main" val="40902053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B981B551-49AE-4350-A925-CD662C9223BA}" type="slidenum">
              <a:rPr lang="en-US"/>
              <a:pPr>
                <a:defRPr/>
              </a:pPr>
              <a:t>‹#›</a:t>
            </a:fld>
            <a:endParaRPr lang="en-US"/>
          </a:p>
        </p:txBody>
      </p:sp>
    </p:spTree>
    <p:extLst>
      <p:ext uri="{BB962C8B-B14F-4D97-AF65-F5344CB8AC3E}">
        <p14:creationId xmlns:p14="http://schemas.microsoft.com/office/powerpoint/2010/main" val="26194425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25F2E861-94F0-4CD7-A5B2-9356CD7C5B90}" type="slidenum">
              <a:rPr lang="en-US"/>
              <a:pPr>
                <a:defRPr/>
              </a:pPr>
              <a:t>‹#›</a:t>
            </a:fld>
            <a:endParaRPr lang="en-US"/>
          </a:p>
        </p:txBody>
      </p:sp>
    </p:spTree>
    <p:extLst>
      <p:ext uri="{BB962C8B-B14F-4D97-AF65-F5344CB8AC3E}">
        <p14:creationId xmlns:p14="http://schemas.microsoft.com/office/powerpoint/2010/main" val="164286758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6093757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C8A07FB-9A69-4CB0-87B7-EDA56A03E1EF}" type="slidenum">
              <a:rPr lang="en-US"/>
              <a:pPr>
                <a:defRPr/>
              </a:pPr>
              <a:t>‹#›</a:t>
            </a:fld>
            <a:endParaRPr lang="en-US" dirty="0"/>
          </a:p>
        </p:txBody>
      </p:sp>
    </p:spTree>
    <p:extLst>
      <p:ext uri="{BB962C8B-B14F-4D97-AF65-F5344CB8AC3E}">
        <p14:creationId xmlns:p14="http://schemas.microsoft.com/office/powerpoint/2010/main" val="101451272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7969E42-CCB6-4CCB-AC42-BF165B0BC2F0}" type="slidenum">
              <a:rPr lang="en-US"/>
              <a:pPr>
                <a:defRPr/>
              </a:pPr>
              <a:t>‹#›</a:t>
            </a:fld>
            <a:endParaRPr lang="en-US" dirty="0"/>
          </a:p>
        </p:txBody>
      </p:sp>
    </p:spTree>
    <p:extLst>
      <p:ext uri="{BB962C8B-B14F-4D97-AF65-F5344CB8AC3E}">
        <p14:creationId xmlns:p14="http://schemas.microsoft.com/office/powerpoint/2010/main" val="181343626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C220F7C-3CB1-4518-917B-8D5E7C0C1C4D}" type="slidenum">
              <a:rPr lang="en-US"/>
              <a:pPr>
                <a:defRPr/>
              </a:pPr>
              <a:t>‹#›</a:t>
            </a:fld>
            <a:endParaRPr lang="en-US" dirty="0"/>
          </a:p>
        </p:txBody>
      </p:sp>
    </p:spTree>
    <p:extLst>
      <p:ext uri="{BB962C8B-B14F-4D97-AF65-F5344CB8AC3E}">
        <p14:creationId xmlns:p14="http://schemas.microsoft.com/office/powerpoint/2010/main" val="30129868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093E4942-ACDC-4C00-AD3F-C458551BE271}" type="slidenum">
              <a:rPr lang="en-US"/>
              <a:pPr>
                <a:defRPr/>
              </a:pPr>
              <a:t>‹#›</a:t>
            </a:fld>
            <a:endParaRPr lang="en-US" dirty="0"/>
          </a:p>
        </p:txBody>
      </p:sp>
    </p:spTree>
    <p:extLst>
      <p:ext uri="{BB962C8B-B14F-4D97-AF65-F5344CB8AC3E}">
        <p14:creationId xmlns:p14="http://schemas.microsoft.com/office/powerpoint/2010/main" val="19942546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91F916D-AF72-4F74-9DF7-8F6D917CA7F6}" type="slidenum">
              <a:rPr lang="en-US"/>
              <a:pPr>
                <a:defRPr/>
              </a:pPr>
              <a:t>‹#›</a:t>
            </a:fld>
            <a:endParaRPr lang="en-US" dirty="0"/>
          </a:p>
        </p:txBody>
      </p:sp>
    </p:spTree>
    <p:extLst>
      <p:ext uri="{BB962C8B-B14F-4D97-AF65-F5344CB8AC3E}">
        <p14:creationId xmlns:p14="http://schemas.microsoft.com/office/powerpoint/2010/main" val="34617200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EB6905E-D683-4A05-B41C-4AF1050A63FF}" type="slidenum">
              <a:rPr lang="en-US"/>
              <a:pPr>
                <a:defRPr/>
              </a:pPr>
              <a:t>‹#›</a:t>
            </a:fld>
            <a:endParaRPr lang="en-US" dirty="0"/>
          </a:p>
        </p:txBody>
      </p:sp>
    </p:spTree>
    <p:extLst>
      <p:ext uri="{BB962C8B-B14F-4D97-AF65-F5344CB8AC3E}">
        <p14:creationId xmlns:p14="http://schemas.microsoft.com/office/powerpoint/2010/main" val="43682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CA8B82C-12F4-4D4C-9B97-798DDB7E01C6}" type="slidenum">
              <a:rPr lang="en-US"/>
              <a:pPr>
                <a:defRPr/>
              </a:pPr>
              <a:t>‹#›</a:t>
            </a:fld>
            <a:endParaRPr lang="en-US" dirty="0"/>
          </a:p>
        </p:txBody>
      </p:sp>
    </p:spTree>
    <p:extLst>
      <p:ext uri="{BB962C8B-B14F-4D97-AF65-F5344CB8AC3E}">
        <p14:creationId xmlns:p14="http://schemas.microsoft.com/office/powerpoint/2010/main" val="374838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0B74CF5-5591-4DC7-B800-7F5E3333C7F8}" type="slidenum">
              <a:rPr lang="en-US"/>
              <a:pPr>
                <a:defRPr/>
              </a:pPr>
              <a:t>‹#›</a:t>
            </a:fld>
            <a:endParaRPr lang="en-US"/>
          </a:p>
        </p:txBody>
      </p:sp>
    </p:spTree>
    <p:extLst>
      <p:ext uri="{BB962C8B-B14F-4D97-AF65-F5344CB8AC3E}">
        <p14:creationId xmlns:p14="http://schemas.microsoft.com/office/powerpoint/2010/main" val="40143536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85E3485-391A-41ED-9D76-5A8E7CF8E640}" type="slidenum">
              <a:rPr lang="en-US"/>
              <a:pPr>
                <a:defRPr/>
              </a:pPr>
              <a:t>‹#›</a:t>
            </a:fld>
            <a:endParaRPr lang="en-US" dirty="0"/>
          </a:p>
        </p:txBody>
      </p:sp>
    </p:spTree>
    <p:extLst>
      <p:ext uri="{BB962C8B-B14F-4D97-AF65-F5344CB8AC3E}">
        <p14:creationId xmlns:p14="http://schemas.microsoft.com/office/powerpoint/2010/main" val="29223604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7FC5B7-749A-4AA5-A754-DEA3569221FA}" type="slidenum">
              <a:rPr lang="en-US"/>
              <a:pPr>
                <a:defRPr/>
              </a:pPr>
              <a:t>‹#›</a:t>
            </a:fld>
            <a:endParaRPr lang="en-US" dirty="0"/>
          </a:p>
        </p:txBody>
      </p:sp>
    </p:spTree>
    <p:extLst>
      <p:ext uri="{BB962C8B-B14F-4D97-AF65-F5344CB8AC3E}">
        <p14:creationId xmlns:p14="http://schemas.microsoft.com/office/powerpoint/2010/main" val="8653473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1049380-8D39-48F5-8848-283B3F480F44}" type="slidenum">
              <a:rPr lang="en-US"/>
              <a:pPr>
                <a:defRPr/>
              </a:pPr>
              <a:t>‹#›</a:t>
            </a:fld>
            <a:endParaRPr lang="en-US" dirty="0"/>
          </a:p>
        </p:txBody>
      </p:sp>
    </p:spTree>
    <p:extLst>
      <p:ext uri="{BB962C8B-B14F-4D97-AF65-F5344CB8AC3E}">
        <p14:creationId xmlns:p14="http://schemas.microsoft.com/office/powerpoint/2010/main" val="14711680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5FF0640-C061-47E8-ADC7-5AC9BFDC37B2}" type="slidenum">
              <a:rPr lang="en-US"/>
              <a:pPr>
                <a:defRPr/>
              </a:pPr>
              <a:t>‹#›</a:t>
            </a:fld>
            <a:endParaRPr lang="en-US" dirty="0"/>
          </a:p>
        </p:txBody>
      </p:sp>
    </p:spTree>
    <p:extLst>
      <p:ext uri="{BB962C8B-B14F-4D97-AF65-F5344CB8AC3E}">
        <p14:creationId xmlns:p14="http://schemas.microsoft.com/office/powerpoint/2010/main" val="12612673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82C87245-83CE-4663-9223-0BDAAD44F046}" type="slidenum">
              <a:rPr lang="en-US"/>
              <a:pPr>
                <a:defRPr/>
              </a:pPr>
              <a:t>‹#›</a:t>
            </a:fld>
            <a:endParaRPr lang="en-US" dirty="0"/>
          </a:p>
        </p:txBody>
      </p:sp>
    </p:spTree>
    <p:extLst>
      <p:ext uri="{BB962C8B-B14F-4D97-AF65-F5344CB8AC3E}">
        <p14:creationId xmlns:p14="http://schemas.microsoft.com/office/powerpoint/2010/main" val="5638377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32747081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2C43CCC9-E3A8-49C8-946C-272CD2BEC505}" type="slidenum">
              <a:rPr lang="en-US"/>
              <a:pPr>
                <a:defRPr/>
              </a:pPr>
              <a:t>‹#›</a:t>
            </a:fld>
            <a:endParaRPr lang="en-US" dirty="0"/>
          </a:p>
        </p:txBody>
      </p:sp>
    </p:spTree>
    <p:extLst>
      <p:ext uri="{BB962C8B-B14F-4D97-AF65-F5344CB8AC3E}">
        <p14:creationId xmlns:p14="http://schemas.microsoft.com/office/powerpoint/2010/main" val="7016295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prstClr val="black"/>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B47D72D6-C1CC-4D75-B15B-50027045A9CF}" type="slidenum">
              <a:rPr lang="en-US"/>
              <a:pPr>
                <a:defRPr/>
              </a:pPr>
              <a:t>‹#›</a:t>
            </a:fld>
            <a:endParaRPr lang="en-US" dirty="0"/>
          </a:p>
        </p:txBody>
      </p:sp>
    </p:spTree>
    <p:extLst>
      <p:ext uri="{BB962C8B-B14F-4D97-AF65-F5344CB8AC3E}">
        <p14:creationId xmlns:p14="http://schemas.microsoft.com/office/powerpoint/2010/main" val="39406284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B72148E6-7D5A-4E81-B839-07631F388944}" type="slidenum">
              <a:rPr lang="en-US"/>
              <a:pPr>
                <a:defRPr/>
              </a:pPr>
              <a:t>‹#›</a:t>
            </a:fld>
            <a:endParaRPr lang="en-US" dirty="0"/>
          </a:p>
        </p:txBody>
      </p:sp>
    </p:spTree>
    <p:extLst>
      <p:ext uri="{BB962C8B-B14F-4D97-AF65-F5344CB8AC3E}">
        <p14:creationId xmlns:p14="http://schemas.microsoft.com/office/powerpoint/2010/main" val="15811903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0F897EA6-E34C-4F9C-B4BB-94B4D48FE636}" type="slidenum">
              <a:rPr lang="en-US"/>
              <a:pPr>
                <a:defRPr/>
              </a:pPr>
              <a:t>‹#›</a:t>
            </a:fld>
            <a:endParaRPr lang="en-US" dirty="0"/>
          </a:p>
        </p:txBody>
      </p:sp>
    </p:spTree>
    <p:extLst>
      <p:ext uri="{BB962C8B-B14F-4D97-AF65-F5344CB8AC3E}">
        <p14:creationId xmlns:p14="http://schemas.microsoft.com/office/powerpoint/2010/main" val="313644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D5EC78A-70DE-446A-B7C6-9E0E9AF78156}" type="slidenum">
              <a:rPr lang="en-US"/>
              <a:pPr>
                <a:defRPr/>
              </a:pPr>
              <a:t>‹#›</a:t>
            </a:fld>
            <a:endParaRPr lang="en-US"/>
          </a:p>
        </p:txBody>
      </p:sp>
    </p:spTree>
    <p:extLst>
      <p:ext uri="{BB962C8B-B14F-4D97-AF65-F5344CB8AC3E}">
        <p14:creationId xmlns:p14="http://schemas.microsoft.com/office/powerpoint/2010/main" val="26553068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9D675395-ED2A-4BA3-8B4A-B0611CD3C270}" type="slidenum">
              <a:rPr lang="en-US"/>
              <a:pPr>
                <a:defRPr/>
              </a:pPr>
              <a:t>‹#›</a:t>
            </a:fld>
            <a:endParaRPr lang="en-US" dirty="0"/>
          </a:p>
        </p:txBody>
      </p:sp>
    </p:spTree>
    <p:extLst>
      <p:ext uri="{BB962C8B-B14F-4D97-AF65-F5344CB8AC3E}">
        <p14:creationId xmlns:p14="http://schemas.microsoft.com/office/powerpoint/2010/main" val="11989884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1EAE5C9C-7159-4EBA-8B71-99B2F9B38CEA}" type="slidenum">
              <a:rPr lang="en-US"/>
              <a:pPr>
                <a:defRPr/>
              </a:pPr>
              <a:t>‹#›</a:t>
            </a:fld>
            <a:endParaRPr lang="en-US" dirty="0"/>
          </a:p>
        </p:txBody>
      </p:sp>
    </p:spTree>
    <p:extLst>
      <p:ext uri="{BB962C8B-B14F-4D97-AF65-F5344CB8AC3E}">
        <p14:creationId xmlns:p14="http://schemas.microsoft.com/office/powerpoint/2010/main" val="40756393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E5B37EF0-5558-4EF5-B464-4056718A4355}" type="slidenum">
              <a:rPr lang="en-US"/>
              <a:pPr>
                <a:defRPr/>
              </a:pPr>
              <a:t>‹#›</a:t>
            </a:fld>
            <a:endParaRPr lang="en-US" dirty="0"/>
          </a:p>
        </p:txBody>
      </p:sp>
    </p:spTree>
    <p:extLst>
      <p:ext uri="{BB962C8B-B14F-4D97-AF65-F5344CB8AC3E}">
        <p14:creationId xmlns:p14="http://schemas.microsoft.com/office/powerpoint/2010/main" val="9161194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prstClr val="black"/>
              </a:buClr>
              <a:buSzPct val="115000"/>
              <a:buFont typeface="Wingdings" pitchFamily="2" charset="2"/>
              <a:buChar char="§"/>
              <a:defRPr/>
            </a:lvl1pPr>
          </a:lstStyle>
          <a:p>
            <a:pPr>
              <a:defRPr/>
            </a:pPr>
            <a:fld id="{F5E83518-9B35-44EC-9023-507A41AC603C}" type="slidenum">
              <a:rPr lang="en-US"/>
              <a:pPr>
                <a:defRPr/>
              </a:pPr>
              <a:t>‹#›</a:t>
            </a:fld>
            <a:endParaRPr lang="en-US" dirty="0"/>
          </a:p>
        </p:txBody>
      </p:sp>
    </p:spTree>
    <p:extLst>
      <p:ext uri="{BB962C8B-B14F-4D97-AF65-F5344CB8AC3E}">
        <p14:creationId xmlns:p14="http://schemas.microsoft.com/office/powerpoint/2010/main" val="16368526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prstClr val="black"/>
              </a:buClr>
              <a:buSzPct val="115000"/>
              <a:buFont typeface="Wingdings" pitchFamily="2" charset="2"/>
              <a:buChar char="§"/>
              <a:defRPr/>
            </a:lvl1pPr>
          </a:lstStyle>
          <a:p>
            <a:pPr>
              <a:defRPr/>
            </a:pPr>
            <a:fld id="{61D6E92A-388F-4C53-A95C-CDB26BFE4163}" type="slidenum">
              <a:rPr lang="en-US"/>
              <a:pPr>
                <a:defRPr/>
              </a:pPr>
              <a:t>‹#›</a:t>
            </a:fld>
            <a:endParaRPr lang="en-US" dirty="0"/>
          </a:p>
        </p:txBody>
      </p:sp>
    </p:spTree>
    <p:extLst>
      <p:ext uri="{BB962C8B-B14F-4D97-AF65-F5344CB8AC3E}">
        <p14:creationId xmlns:p14="http://schemas.microsoft.com/office/powerpoint/2010/main" val="32606978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0319231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F3F73C8-7511-4624-BD30-771E656F937D}" type="slidenum">
              <a:rPr lang="en-US"/>
              <a:pPr>
                <a:defRPr/>
              </a:pPr>
              <a:t>‹#›</a:t>
            </a:fld>
            <a:endParaRPr lang="en-US" dirty="0"/>
          </a:p>
        </p:txBody>
      </p:sp>
    </p:spTree>
    <p:extLst>
      <p:ext uri="{BB962C8B-B14F-4D97-AF65-F5344CB8AC3E}">
        <p14:creationId xmlns:p14="http://schemas.microsoft.com/office/powerpoint/2010/main" val="11515028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FC27F16-9D25-4912-AD72-3A440730B30E}" type="slidenum">
              <a:rPr lang="en-US"/>
              <a:pPr>
                <a:defRPr/>
              </a:pPr>
              <a:t>‹#›</a:t>
            </a:fld>
            <a:endParaRPr lang="en-US" dirty="0"/>
          </a:p>
        </p:txBody>
      </p:sp>
    </p:spTree>
    <p:extLst>
      <p:ext uri="{BB962C8B-B14F-4D97-AF65-F5344CB8AC3E}">
        <p14:creationId xmlns:p14="http://schemas.microsoft.com/office/powerpoint/2010/main" val="6621763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DD8ABB6-F7DA-427D-B6EB-411A53EA443E}" type="slidenum">
              <a:rPr lang="en-US"/>
              <a:pPr>
                <a:defRPr/>
              </a:pPr>
              <a:t>‹#›</a:t>
            </a:fld>
            <a:endParaRPr lang="en-US" dirty="0"/>
          </a:p>
        </p:txBody>
      </p:sp>
    </p:spTree>
    <p:extLst>
      <p:ext uri="{BB962C8B-B14F-4D97-AF65-F5344CB8AC3E}">
        <p14:creationId xmlns:p14="http://schemas.microsoft.com/office/powerpoint/2010/main" val="39209405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0C7D0A07-6CA3-4378-A652-DB54130F151F}" type="slidenum">
              <a:rPr lang="en-US"/>
              <a:pPr>
                <a:defRPr/>
              </a:pPr>
              <a:t>‹#›</a:t>
            </a:fld>
            <a:endParaRPr lang="en-US" dirty="0"/>
          </a:p>
        </p:txBody>
      </p:sp>
    </p:spTree>
    <p:extLst>
      <p:ext uri="{BB962C8B-B14F-4D97-AF65-F5344CB8AC3E}">
        <p14:creationId xmlns:p14="http://schemas.microsoft.com/office/powerpoint/2010/main" val="927925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EBC0746-A788-4ABE-B2C3-21505B1DE091}" type="slidenum">
              <a:rPr lang="en-US"/>
              <a:pPr>
                <a:defRPr/>
              </a:pPr>
              <a:t>‹#›</a:t>
            </a:fld>
            <a:endParaRPr lang="en-US"/>
          </a:p>
        </p:txBody>
      </p:sp>
    </p:spTree>
    <p:extLst>
      <p:ext uri="{BB962C8B-B14F-4D97-AF65-F5344CB8AC3E}">
        <p14:creationId xmlns:p14="http://schemas.microsoft.com/office/powerpoint/2010/main" val="15515815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7A2682A3-07FD-4089-8B02-EADDAF15FACD}" type="slidenum">
              <a:rPr lang="en-US"/>
              <a:pPr>
                <a:defRPr/>
              </a:pPr>
              <a:t>‹#›</a:t>
            </a:fld>
            <a:endParaRPr lang="en-US" dirty="0"/>
          </a:p>
        </p:txBody>
      </p:sp>
    </p:spTree>
    <p:extLst>
      <p:ext uri="{BB962C8B-B14F-4D97-AF65-F5344CB8AC3E}">
        <p14:creationId xmlns:p14="http://schemas.microsoft.com/office/powerpoint/2010/main" val="19130429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40A42EC-FBBC-4BC7-9F01-503947BD4163}" type="slidenum">
              <a:rPr lang="en-US"/>
              <a:pPr>
                <a:defRPr/>
              </a:pPr>
              <a:t>‹#›</a:t>
            </a:fld>
            <a:endParaRPr lang="en-US" dirty="0"/>
          </a:p>
        </p:txBody>
      </p:sp>
    </p:spTree>
    <p:extLst>
      <p:ext uri="{BB962C8B-B14F-4D97-AF65-F5344CB8AC3E}">
        <p14:creationId xmlns:p14="http://schemas.microsoft.com/office/powerpoint/2010/main" val="24899599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3C5E459-1F12-46D2-BCBE-BD3A8AB9D262}" type="slidenum">
              <a:rPr lang="en-US"/>
              <a:pPr>
                <a:defRPr/>
              </a:pPr>
              <a:t>‹#›</a:t>
            </a:fld>
            <a:endParaRPr lang="en-US" dirty="0"/>
          </a:p>
        </p:txBody>
      </p:sp>
    </p:spTree>
    <p:extLst>
      <p:ext uri="{BB962C8B-B14F-4D97-AF65-F5344CB8AC3E}">
        <p14:creationId xmlns:p14="http://schemas.microsoft.com/office/powerpoint/2010/main" val="16839736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C5D8180-4060-4D32-8282-B9D7EE75C467}" type="slidenum">
              <a:rPr lang="en-US"/>
              <a:pPr>
                <a:defRPr/>
              </a:pPr>
              <a:t>‹#›</a:t>
            </a:fld>
            <a:endParaRPr lang="en-US" dirty="0"/>
          </a:p>
        </p:txBody>
      </p:sp>
    </p:spTree>
    <p:extLst>
      <p:ext uri="{BB962C8B-B14F-4D97-AF65-F5344CB8AC3E}">
        <p14:creationId xmlns:p14="http://schemas.microsoft.com/office/powerpoint/2010/main" val="395445748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2C018BF-1746-44FA-BEE1-DBF08EA74D57}" type="slidenum">
              <a:rPr lang="en-US"/>
              <a:pPr>
                <a:defRPr/>
              </a:pPr>
              <a:t>‹#›</a:t>
            </a:fld>
            <a:endParaRPr lang="en-US" dirty="0"/>
          </a:p>
        </p:txBody>
      </p:sp>
    </p:spTree>
    <p:extLst>
      <p:ext uri="{BB962C8B-B14F-4D97-AF65-F5344CB8AC3E}">
        <p14:creationId xmlns:p14="http://schemas.microsoft.com/office/powerpoint/2010/main" val="34067959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6FB3243-4DF8-4726-8322-A83A8B699E9D}" type="slidenum">
              <a:rPr lang="en-US"/>
              <a:pPr>
                <a:defRPr/>
              </a:pPr>
              <a:t>‹#›</a:t>
            </a:fld>
            <a:endParaRPr lang="en-US" dirty="0"/>
          </a:p>
        </p:txBody>
      </p:sp>
    </p:spTree>
    <p:extLst>
      <p:ext uri="{BB962C8B-B14F-4D97-AF65-F5344CB8AC3E}">
        <p14:creationId xmlns:p14="http://schemas.microsoft.com/office/powerpoint/2010/main" val="41160901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4126FDD4-502D-483F-86DF-160681FB9758}" type="slidenum">
              <a:rPr lang="en-US"/>
              <a:pPr>
                <a:defRPr/>
              </a:pPr>
              <a:t>‹#›</a:t>
            </a:fld>
            <a:endParaRPr lang="en-US" dirty="0"/>
          </a:p>
        </p:txBody>
      </p:sp>
    </p:spTree>
    <p:extLst>
      <p:ext uri="{BB962C8B-B14F-4D97-AF65-F5344CB8AC3E}">
        <p14:creationId xmlns:p14="http://schemas.microsoft.com/office/powerpoint/2010/main" val="12037861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128508286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418F643A-454F-43B4-B1DB-8C89DD6AAC44}" type="slidenum">
              <a:rPr lang="en-US"/>
              <a:pPr>
                <a:defRPr/>
              </a:pPr>
              <a:t>‹#›</a:t>
            </a:fld>
            <a:endParaRPr lang="en-US"/>
          </a:p>
        </p:txBody>
      </p:sp>
    </p:spTree>
    <p:extLst>
      <p:ext uri="{BB962C8B-B14F-4D97-AF65-F5344CB8AC3E}">
        <p14:creationId xmlns:p14="http://schemas.microsoft.com/office/powerpoint/2010/main" val="15956946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8208AE25-0673-4D00-A2FE-060A782F4EF7}" type="slidenum">
              <a:rPr lang="en-US"/>
              <a:pPr>
                <a:defRPr/>
              </a:pPr>
              <a:t>‹#›</a:t>
            </a:fld>
            <a:endParaRPr lang="en-US"/>
          </a:p>
        </p:txBody>
      </p:sp>
    </p:spTree>
    <p:extLst>
      <p:ext uri="{BB962C8B-B14F-4D97-AF65-F5344CB8AC3E}">
        <p14:creationId xmlns:p14="http://schemas.microsoft.com/office/powerpoint/2010/main" val="396179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492A0EA-2332-48D8-930A-A4FAB311024C}" type="slidenum">
              <a:rPr lang="en-US"/>
              <a:pPr>
                <a:defRPr/>
              </a:pPr>
              <a:t>‹#›</a:t>
            </a:fld>
            <a:endParaRPr lang="en-US"/>
          </a:p>
        </p:txBody>
      </p:sp>
    </p:spTree>
    <p:extLst>
      <p:ext uri="{BB962C8B-B14F-4D97-AF65-F5344CB8AC3E}">
        <p14:creationId xmlns:p14="http://schemas.microsoft.com/office/powerpoint/2010/main" val="113234347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D4424436-6B5E-4804-9080-D400BC3456CC}" type="slidenum">
              <a:rPr lang="en-US"/>
              <a:pPr>
                <a:defRPr/>
              </a:pPr>
              <a:t>‹#›</a:t>
            </a:fld>
            <a:endParaRPr lang="en-US"/>
          </a:p>
        </p:txBody>
      </p:sp>
    </p:spTree>
    <p:extLst>
      <p:ext uri="{BB962C8B-B14F-4D97-AF65-F5344CB8AC3E}">
        <p14:creationId xmlns:p14="http://schemas.microsoft.com/office/powerpoint/2010/main" val="70187510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50A9A70-8378-4BD2-B40D-02FC8CE170F5}" type="slidenum">
              <a:rPr lang="en-US"/>
              <a:pPr>
                <a:defRPr/>
              </a:pPr>
              <a:t>‹#›</a:t>
            </a:fld>
            <a:endParaRPr lang="en-US"/>
          </a:p>
        </p:txBody>
      </p:sp>
    </p:spTree>
    <p:extLst>
      <p:ext uri="{BB962C8B-B14F-4D97-AF65-F5344CB8AC3E}">
        <p14:creationId xmlns:p14="http://schemas.microsoft.com/office/powerpoint/2010/main" val="34846699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C5481D22-2710-44DB-822E-9DF498E14623}" type="slidenum">
              <a:rPr lang="en-US"/>
              <a:pPr>
                <a:defRPr/>
              </a:pPr>
              <a:t>‹#›</a:t>
            </a:fld>
            <a:endParaRPr lang="en-US"/>
          </a:p>
        </p:txBody>
      </p:sp>
    </p:spTree>
    <p:extLst>
      <p:ext uri="{BB962C8B-B14F-4D97-AF65-F5344CB8AC3E}">
        <p14:creationId xmlns:p14="http://schemas.microsoft.com/office/powerpoint/2010/main" val="12562801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11F67984-6E25-4934-8664-04DBD46BB3C2}" type="slidenum">
              <a:rPr lang="en-US"/>
              <a:pPr>
                <a:defRPr/>
              </a:pPr>
              <a:t>‹#›</a:t>
            </a:fld>
            <a:endParaRPr lang="en-US"/>
          </a:p>
        </p:txBody>
      </p:sp>
    </p:spTree>
    <p:extLst>
      <p:ext uri="{BB962C8B-B14F-4D97-AF65-F5344CB8AC3E}">
        <p14:creationId xmlns:p14="http://schemas.microsoft.com/office/powerpoint/2010/main" val="21552403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F70118A0-3977-4E6C-B2E4-BC7588F505F4}" type="slidenum">
              <a:rPr lang="en-US"/>
              <a:pPr>
                <a:defRPr/>
              </a:pPr>
              <a:t>‹#›</a:t>
            </a:fld>
            <a:endParaRPr lang="en-US"/>
          </a:p>
        </p:txBody>
      </p:sp>
    </p:spTree>
    <p:extLst>
      <p:ext uri="{BB962C8B-B14F-4D97-AF65-F5344CB8AC3E}">
        <p14:creationId xmlns:p14="http://schemas.microsoft.com/office/powerpoint/2010/main" val="196557630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0011BBD-9AC0-4109-8AED-FE607B2CC0FD}" type="slidenum">
              <a:rPr lang="en-US"/>
              <a:pPr>
                <a:defRPr/>
              </a:pPr>
              <a:t>‹#›</a:t>
            </a:fld>
            <a:endParaRPr lang="en-US"/>
          </a:p>
        </p:txBody>
      </p:sp>
    </p:spTree>
    <p:extLst>
      <p:ext uri="{BB962C8B-B14F-4D97-AF65-F5344CB8AC3E}">
        <p14:creationId xmlns:p14="http://schemas.microsoft.com/office/powerpoint/2010/main" val="26094859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B5E4337F-35BA-4AA2-BFFF-63221B695B05}" type="slidenum">
              <a:rPr lang="en-US"/>
              <a:pPr>
                <a:defRPr/>
              </a:pPr>
              <a:t>‹#›</a:t>
            </a:fld>
            <a:endParaRPr lang="en-US"/>
          </a:p>
        </p:txBody>
      </p:sp>
    </p:spTree>
    <p:extLst>
      <p:ext uri="{BB962C8B-B14F-4D97-AF65-F5344CB8AC3E}">
        <p14:creationId xmlns:p14="http://schemas.microsoft.com/office/powerpoint/2010/main" val="26343634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97F10B50-45C8-4E71-9E61-2E03D793D75F}" type="slidenum">
              <a:rPr lang="en-US"/>
              <a:pPr>
                <a:defRPr/>
              </a:pPr>
              <a:t>‹#›</a:t>
            </a:fld>
            <a:endParaRPr lang="en-US"/>
          </a:p>
        </p:txBody>
      </p:sp>
    </p:spTree>
    <p:extLst>
      <p:ext uri="{BB962C8B-B14F-4D97-AF65-F5344CB8AC3E}">
        <p14:creationId xmlns:p14="http://schemas.microsoft.com/office/powerpoint/2010/main" val="32846713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Wachovia Celeste Caps" pitchFamily="18" charset="0"/>
                <a:cs typeface="Arial" charset="0"/>
              </a:defRPr>
            </a:lvl1pPr>
            <a:lvl2pPr marL="742950" indent="-285750" eaLnBrk="0" hangingPunct="0">
              <a:defRPr b="1">
                <a:solidFill>
                  <a:schemeClr val="tx1"/>
                </a:solidFill>
                <a:latin typeface="Wachovia Celeste Caps" pitchFamily="18" charset="0"/>
                <a:cs typeface="Arial" charset="0"/>
              </a:defRPr>
            </a:lvl2pPr>
            <a:lvl3pPr marL="1143000" indent="-228600" eaLnBrk="0" hangingPunct="0">
              <a:defRPr b="1">
                <a:solidFill>
                  <a:schemeClr val="tx1"/>
                </a:solidFill>
                <a:latin typeface="Wachovia Celeste Caps" pitchFamily="18" charset="0"/>
                <a:cs typeface="Arial" charset="0"/>
              </a:defRPr>
            </a:lvl3pPr>
            <a:lvl4pPr marL="1600200" indent="-228600" eaLnBrk="0" hangingPunct="0">
              <a:defRPr b="1">
                <a:solidFill>
                  <a:schemeClr val="tx1"/>
                </a:solidFill>
                <a:latin typeface="Wachovia Celeste Caps" pitchFamily="18" charset="0"/>
                <a:cs typeface="Arial" charset="0"/>
              </a:defRPr>
            </a:lvl4pPr>
            <a:lvl5pPr marL="2057400" indent="-228600" eaLnBrk="0" hangingPunct="0">
              <a:defRPr b="1">
                <a:solidFill>
                  <a:schemeClr val="tx1"/>
                </a:solidFill>
                <a:latin typeface="Wachovia Celeste Caps" pitchFamily="18" charset="0"/>
                <a:cs typeface="Arial" charset="0"/>
              </a:defRPr>
            </a:lvl5pPr>
            <a:lvl6pPr marL="2514600" indent="-228600" eaLnBrk="0" fontAlgn="base" hangingPunct="0">
              <a:spcBef>
                <a:spcPct val="0"/>
              </a:spcBef>
              <a:spcAft>
                <a:spcPct val="0"/>
              </a:spcAft>
              <a:defRPr b="1">
                <a:solidFill>
                  <a:schemeClr val="tx1"/>
                </a:solidFill>
                <a:latin typeface="Wachovia Celeste Caps" pitchFamily="18" charset="0"/>
                <a:cs typeface="Arial" charset="0"/>
              </a:defRPr>
            </a:lvl6pPr>
            <a:lvl7pPr marL="2971800" indent="-228600" eaLnBrk="0" fontAlgn="base" hangingPunct="0">
              <a:spcBef>
                <a:spcPct val="0"/>
              </a:spcBef>
              <a:spcAft>
                <a:spcPct val="0"/>
              </a:spcAft>
              <a:defRPr b="1">
                <a:solidFill>
                  <a:schemeClr val="tx1"/>
                </a:solidFill>
                <a:latin typeface="Wachovia Celeste Caps" pitchFamily="18" charset="0"/>
                <a:cs typeface="Arial" charset="0"/>
              </a:defRPr>
            </a:lvl7pPr>
            <a:lvl8pPr marL="3429000" indent="-228600" eaLnBrk="0" fontAlgn="base" hangingPunct="0">
              <a:spcBef>
                <a:spcPct val="0"/>
              </a:spcBef>
              <a:spcAft>
                <a:spcPct val="0"/>
              </a:spcAft>
              <a:defRPr b="1">
                <a:solidFill>
                  <a:schemeClr val="tx1"/>
                </a:solidFill>
                <a:latin typeface="Wachovia Celeste Caps" pitchFamily="18" charset="0"/>
                <a:cs typeface="Arial" charset="0"/>
              </a:defRPr>
            </a:lvl8pPr>
            <a:lvl9pPr marL="3886200" indent="-228600" eaLnBrk="0" fontAlgn="base" hangingPunct="0">
              <a:spcBef>
                <a:spcPct val="0"/>
              </a:spcBef>
              <a:spcAft>
                <a:spcPct val="0"/>
              </a:spcAft>
              <a:defRPr b="1">
                <a:solidFill>
                  <a:schemeClr val="tx1"/>
                </a:solidFill>
                <a:latin typeface="Wachovia Celeste Caps" pitchFamily="18" charset="0"/>
                <a:cs typeface="Arial"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611211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80CF3712-4036-4286-A0D2-D8DC0FC068E4}" type="slidenum">
              <a:rPr lang="en-US"/>
              <a:pPr>
                <a:defRPr/>
              </a:pPr>
              <a:t>‹#›</a:t>
            </a:fld>
            <a:endParaRPr lang="en-US"/>
          </a:p>
        </p:txBody>
      </p:sp>
    </p:spTree>
    <p:extLst>
      <p:ext uri="{BB962C8B-B14F-4D97-AF65-F5344CB8AC3E}">
        <p14:creationId xmlns:p14="http://schemas.microsoft.com/office/powerpoint/2010/main" val="3559924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4769551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4DA57B9D-6B3B-4C79-A1F9-4278771D9A01}" type="slidenum">
              <a:rPr lang="en-US"/>
              <a:pPr>
                <a:defRPr/>
              </a:pPr>
              <a:t>‹#›</a:t>
            </a:fld>
            <a:endParaRPr lang="en-US"/>
          </a:p>
        </p:txBody>
      </p:sp>
    </p:spTree>
    <p:extLst>
      <p:ext uri="{BB962C8B-B14F-4D97-AF65-F5344CB8AC3E}">
        <p14:creationId xmlns:p14="http://schemas.microsoft.com/office/powerpoint/2010/main" val="1293955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74A34BA-9FF7-4FCB-B9E4-E94D770599A9}" type="slidenum">
              <a:rPr lang="en-US"/>
              <a:pPr>
                <a:defRPr/>
              </a:pPr>
              <a:t>‹#›</a:t>
            </a:fld>
            <a:endParaRPr lang="en-US"/>
          </a:p>
        </p:txBody>
      </p:sp>
    </p:spTree>
    <p:extLst>
      <p:ext uri="{BB962C8B-B14F-4D97-AF65-F5344CB8AC3E}">
        <p14:creationId xmlns:p14="http://schemas.microsoft.com/office/powerpoint/2010/main" val="35324011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3B3F01C-BAD4-426E-BC7B-CBD87AE05E27}" type="slidenum">
              <a:rPr lang="en-US"/>
              <a:pPr>
                <a:defRPr/>
              </a:pPr>
              <a:t>‹#›</a:t>
            </a:fld>
            <a:endParaRPr lang="en-US"/>
          </a:p>
        </p:txBody>
      </p:sp>
    </p:spTree>
    <p:extLst>
      <p:ext uri="{BB962C8B-B14F-4D97-AF65-F5344CB8AC3E}">
        <p14:creationId xmlns:p14="http://schemas.microsoft.com/office/powerpoint/2010/main" val="285510723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59CE6B2D-8E40-4DA0-9F1F-94F4081B1FA0}" type="slidenum">
              <a:rPr lang="en-US"/>
              <a:pPr>
                <a:defRPr/>
              </a:pPr>
              <a:t>‹#›</a:t>
            </a:fld>
            <a:endParaRPr lang="en-US"/>
          </a:p>
        </p:txBody>
      </p:sp>
    </p:spTree>
    <p:extLst>
      <p:ext uri="{BB962C8B-B14F-4D97-AF65-F5344CB8AC3E}">
        <p14:creationId xmlns:p14="http://schemas.microsoft.com/office/powerpoint/2010/main" val="63579386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7B95A503-9F20-44EF-A6DB-690DE7B28CC5}" type="slidenum">
              <a:rPr lang="en-US"/>
              <a:pPr>
                <a:defRPr/>
              </a:pPr>
              <a:t>‹#›</a:t>
            </a:fld>
            <a:endParaRPr lang="en-US"/>
          </a:p>
        </p:txBody>
      </p:sp>
    </p:spTree>
    <p:extLst>
      <p:ext uri="{BB962C8B-B14F-4D97-AF65-F5344CB8AC3E}">
        <p14:creationId xmlns:p14="http://schemas.microsoft.com/office/powerpoint/2010/main" val="203852816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76DE87B5-3209-4EBE-A263-49429C84C6C5}" type="slidenum">
              <a:rPr lang="en-US"/>
              <a:pPr>
                <a:defRPr/>
              </a:pPr>
              <a:t>‹#›</a:t>
            </a:fld>
            <a:endParaRPr lang="en-US"/>
          </a:p>
        </p:txBody>
      </p:sp>
    </p:spTree>
    <p:extLst>
      <p:ext uri="{BB962C8B-B14F-4D97-AF65-F5344CB8AC3E}">
        <p14:creationId xmlns:p14="http://schemas.microsoft.com/office/powerpoint/2010/main" val="34473578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B5D771F-3F82-436F-8F03-B61CAB97CF00}" type="slidenum">
              <a:rPr lang="en-US"/>
              <a:pPr>
                <a:defRPr/>
              </a:pPr>
              <a:t>‹#›</a:t>
            </a:fld>
            <a:endParaRPr lang="en-US"/>
          </a:p>
        </p:txBody>
      </p:sp>
    </p:spTree>
    <p:extLst>
      <p:ext uri="{BB962C8B-B14F-4D97-AF65-F5344CB8AC3E}">
        <p14:creationId xmlns:p14="http://schemas.microsoft.com/office/powerpoint/2010/main" val="215050324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550A348A-6910-4EB0-9913-E271B68022A5}" type="slidenum">
              <a:rPr lang="en-US"/>
              <a:pPr>
                <a:defRPr/>
              </a:pPr>
              <a:t>‹#›</a:t>
            </a:fld>
            <a:endParaRPr lang="en-US"/>
          </a:p>
        </p:txBody>
      </p:sp>
    </p:spTree>
    <p:extLst>
      <p:ext uri="{BB962C8B-B14F-4D97-AF65-F5344CB8AC3E}">
        <p14:creationId xmlns:p14="http://schemas.microsoft.com/office/powerpoint/2010/main" val="15685271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BA50B316-23C0-48F7-9144-B43DAA17D2AE}" type="slidenum">
              <a:rPr lang="en-US"/>
              <a:pPr>
                <a:defRPr/>
              </a:pPr>
              <a:t>‹#›</a:t>
            </a:fld>
            <a:endParaRPr lang="en-US"/>
          </a:p>
        </p:txBody>
      </p:sp>
    </p:spTree>
    <p:extLst>
      <p:ext uri="{BB962C8B-B14F-4D97-AF65-F5344CB8AC3E}">
        <p14:creationId xmlns:p14="http://schemas.microsoft.com/office/powerpoint/2010/main" val="39875759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2790908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C2590FC-BCD8-41ED-AEB5-0679E2785078}" type="slidenum">
              <a:rPr lang="en-US"/>
              <a:pPr>
                <a:defRPr/>
              </a:pPr>
              <a:t>‹#›</a:t>
            </a:fld>
            <a:endParaRPr lang="en-US"/>
          </a:p>
        </p:txBody>
      </p:sp>
    </p:spTree>
    <p:extLst>
      <p:ext uri="{BB962C8B-B14F-4D97-AF65-F5344CB8AC3E}">
        <p14:creationId xmlns:p14="http://schemas.microsoft.com/office/powerpoint/2010/main" val="63150536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B634B2DA-E86A-4A82-BBCE-969B8A577DC4}" type="slidenum">
              <a:rPr lang="en-US"/>
              <a:pPr>
                <a:defRPr/>
              </a:pPr>
              <a:t>‹#›</a:t>
            </a:fld>
            <a:endParaRPr lang="en-US" dirty="0"/>
          </a:p>
        </p:txBody>
      </p:sp>
    </p:spTree>
    <p:extLst>
      <p:ext uri="{BB962C8B-B14F-4D97-AF65-F5344CB8AC3E}">
        <p14:creationId xmlns:p14="http://schemas.microsoft.com/office/powerpoint/2010/main" val="71970016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2FC18735-3736-4072-A130-ABA6A2901F42}" type="slidenum">
              <a:rPr lang="en-US"/>
              <a:pPr>
                <a:defRPr/>
              </a:pPr>
              <a:t>‹#›</a:t>
            </a:fld>
            <a:endParaRPr lang="en-US" dirty="0"/>
          </a:p>
        </p:txBody>
      </p:sp>
    </p:spTree>
    <p:extLst>
      <p:ext uri="{BB962C8B-B14F-4D97-AF65-F5344CB8AC3E}">
        <p14:creationId xmlns:p14="http://schemas.microsoft.com/office/powerpoint/2010/main" val="33427195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083B6E07-DA77-4D31-8DB5-45868E66ACBD}" type="slidenum">
              <a:rPr lang="en-US"/>
              <a:pPr>
                <a:defRPr/>
              </a:pPr>
              <a:t>‹#›</a:t>
            </a:fld>
            <a:endParaRPr lang="en-US" dirty="0"/>
          </a:p>
        </p:txBody>
      </p:sp>
    </p:spTree>
    <p:extLst>
      <p:ext uri="{BB962C8B-B14F-4D97-AF65-F5344CB8AC3E}">
        <p14:creationId xmlns:p14="http://schemas.microsoft.com/office/powerpoint/2010/main" val="395737322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84F25234-6733-448E-9DFC-98BD311748E3}" type="slidenum">
              <a:rPr lang="en-US"/>
              <a:pPr>
                <a:defRPr/>
              </a:pPr>
              <a:t>‹#›</a:t>
            </a:fld>
            <a:endParaRPr lang="en-US" dirty="0"/>
          </a:p>
        </p:txBody>
      </p:sp>
    </p:spTree>
    <p:extLst>
      <p:ext uri="{BB962C8B-B14F-4D97-AF65-F5344CB8AC3E}">
        <p14:creationId xmlns:p14="http://schemas.microsoft.com/office/powerpoint/2010/main" val="200096901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123902ED-4C76-4B1B-8194-49A4708154E9}" type="slidenum">
              <a:rPr lang="en-US"/>
              <a:pPr>
                <a:defRPr/>
              </a:pPr>
              <a:t>‹#›</a:t>
            </a:fld>
            <a:endParaRPr lang="en-US" dirty="0"/>
          </a:p>
        </p:txBody>
      </p:sp>
    </p:spTree>
    <p:extLst>
      <p:ext uri="{BB962C8B-B14F-4D97-AF65-F5344CB8AC3E}">
        <p14:creationId xmlns:p14="http://schemas.microsoft.com/office/powerpoint/2010/main" val="142116131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7444AE75-46A4-4456-94C1-F48A45B5A688}" type="slidenum">
              <a:rPr lang="en-US"/>
              <a:pPr>
                <a:defRPr/>
              </a:pPr>
              <a:t>‹#›</a:t>
            </a:fld>
            <a:endParaRPr lang="en-US" dirty="0"/>
          </a:p>
        </p:txBody>
      </p:sp>
    </p:spTree>
    <p:extLst>
      <p:ext uri="{BB962C8B-B14F-4D97-AF65-F5344CB8AC3E}">
        <p14:creationId xmlns:p14="http://schemas.microsoft.com/office/powerpoint/2010/main" val="50508280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3FD6A778-D73E-4626-8E67-E8BCAB1D7567}" type="slidenum">
              <a:rPr lang="en-US"/>
              <a:pPr>
                <a:defRPr/>
              </a:pPr>
              <a:t>‹#›</a:t>
            </a:fld>
            <a:endParaRPr lang="en-US" dirty="0"/>
          </a:p>
        </p:txBody>
      </p:sp>
    </p:spTree>
    <p:extLst>
      <p:ext uri="{BB962C8B-B14F-4D97-AF65-F5344CB8AC3E}">
        <p14:creationId xmlns:p14="http://schemas.microsoft.com/office/powerpoint/2010/main" val="270193151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schemeClr val="tx1"/>
              </a:buClr>
              <a:buSzPct val="115000"/>
              <a:buFont typeface="Wingdings" pitchFamily="2" charset="2"/>
              <a:buChar char="§"/>
              <a:defRPr/>
            </a:lvl1pPr>
          </a:lstStyle>
          <a:p>
            <a:pPr>
              <a:defRPr/>
            </a:pPr>
            <a:fld id="{CB2F0CE3-5229-441A-96A1-9A27B7153379}" type="slidenum">
              <a:rPr lang="en-US"/>
              <a:pPr>
                <a:defRPr/>
              </a:pPr>
              <a:t>‹#›</a:t>
            </a:fld>
            <a:endParaRPr lang="en-US" dirty="0"/>
          </a:p>
        </p:txBody>
      </p:sp>
    </p:spTree>
    <p:extLst>
      <p:ext uri="{BB962C8B-B14F-4D97-AF65-F5344CB8AC3E}">
        <p14:creationId xmlns:p14="http://schemas.microsoft.com/office/powerpoint/2010/main" val="236282123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2575417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0271C2C-94E8-408C-A28B-940FDDFA6571}" type="slidenum">
              <a:rPr lang="en-US"/>
              <a:pPr>
                <a:defRPr/>
              </a:pPr>
              <a:t>‹#›</a:t>
            </a:fld>
            <a:endParaRPr lang="en-US" dirty="0"/>
          </a:p>
        </p:txBody>
      </p:sp>
    </p:spTree>
    <p:extLst>
      <p:ext uri="{BB962C8B-B14F-4D97-AF65-F5344CB8AC3E}">
        <p14:creationId xmlns:p14="http://schemas.microsoft.com/office/powerpoint/2010/main" val="1631217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B04C567-4FBB-45F4-B989-4B4F2241488E}" type="slidenum">
              <a:rPr lang="en-US"/>
              <a:pPr>
                <a:defRPr/>
              </a:pPr>
              <a:t>‹#›</a:t>
            </a:fld>
            <a:endParaRPr lang="en-US"/>
          </a:p>
        </p:txBody>
      </p:sp>
    </p:spTree>
    <p:extLst>
      <p:ext uri="{BB962C8B-B14F-4D97-AF65-F5344CB8AC3E}">
        <p14:creationId xmlns:p14="http://schemas.microsoft.com/office/powerpoint/2010/main" val="194866196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63DC3EF-E559-4EC3-9ED0-7D8198BB3218}" type="slidenum">
              <a:rPr lang="en-US"/>
              <a:pPr>
                <a:defRPr/>
              </a:pPr>
              <a:t>‹#›</a:t>
            </a:fld>
            <a:endParaRPr lang="en-US" dirty="0"/>
          </a:p>
        </p:txBody>
      </p:sp>
    </p:spTree>
    <p:extLst>
      <p:ext uri="{BB962C8B-B14F-4D97-AF65-F5344CB8AC3E}">
        <p14:creationId xmlns:p14="http://schemas.microsoft.com/office/powerpoint/2010/main" val="185015547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9F73C792-3A1F-44EC-A94D-07540E3F43CA}" type="slidenum">
              <a:rPr lang="en-US"/>
              <a:pPr>
                <a:defRPr/>
              </a:pPr>
              <a:t>‹#›</a:t>
            </a:fld>
            <a:endParaRPr lang="en-US" dirty="0"/>
          </a:p>
        </p:txBody>
      </p:sp>
    </p:spTree>
    <p:extLst>
      <p:ext uri="{BB962C8B-B14F-4D97-AF65-F5344CB8AC3E}">
        <p14:creationId xmlns:p14="http://schemas.microsoft.com/office/powerpoint/2010/main" val="21822547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803C79D7-33F4-4056-B9E2-C246BCFC68D3}" type="slidenum">
              <a:rPr lang="en-US"/>
              <a:pPr>
                <a:defRPr/>
              </a:pPr>
              <a:t>‹#›</a:t>
            </a:fld>
            <a:endParaRPr lang="en-US" dirty="0"/>
          </a:p>
        </p:txBody>
      </p:sp>
    </p:spTree>
    <p:extLst>
      <p:ext uri="{BB962C8B-B14F-4D97-AF65-F5344CB8AC3E}">
        <p14:creationId xmlns:p14="http://schemas.microsoft.com/office/powerpoint/2010/main" val="83462718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6B691EEE-05F9-4CBE-99C7-D315C00C6D4C}" type="slidenum">
              <a:rPr lang="en-US"/>
              <a:pPr>
                <a:defRPr/>
              </a:pPr>
              <a:t>‹#›</a:t>
            </a:fld>
            <a:endParaRPr lang="en-US" dirty="0"/>
          </a:p>
        </p:txBody>
      </p:sp>
    </p:spTree>
    <p:extLst>
      <p:ext uri="{BB962C8B-B14F-4D97-AF65-F5344CB8AC3E}">
        <p14:creationId xmlns:p14="http://schemas.microsoft.com/office/powerpoint/2010/main" val="168109864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D4C6FDB-6F2A-4104-A51E-6695ACD08006}" type="slidenum">
              <a:rPr lang="en-US"/>
              <a:pPr>
                <a:defRPr/>
              </a:pPr>
              <a:t>‹#›</a:t>
            </a:fld>
            <a:endParaRPr lang="en-US" dirty="0"/>
          </a:p>
        </p:txBody>
      </p:sp>
    </p:spTree>
    <p:extLst>
      <p:ext uri="{BB962C8B-B14F-4D97-AF65-F5344CB8AC3E}">
        <p14:creationId xmlns:p14="http://schemas.microsoft.com/office/powerpoint/2010/main" val="24224729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0739E8E-1B53-4255-A07B-57ABE29A2467}" type="slidenum">
              <a:rPr lang="en-US"/>
              <a:pPr>
                <a:defRPr/>
              </a:pPr>
              <a:t>‹#›</a:t>
            </a:fld>
            <a:endParaRPr lang="en-US" dirty="0"/>
          </a:p>
        </p:txBody>
      </p:sp>
    </p:spTree>
    <p:extLst>
      <p:ext uri="{BB962C8B-B14F-4D97-AF65-F5344CB8AC3E}">
        <p14:creationId xmlns:p14="http://schemas.microsoft.com/office/powerpoint/2010/main" val="34711230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998C36E-1305-4426-9DC8-78264B9A4B38}" type="slidenum">
              <a:rPr lang="en-US"/>
              <a:pPr>
                <a:defRPr/>
              </a:pPr>
              <a:t>‹#›</a:t>
            </a:fld>
            <a:endParaRPr lang="en-US" dirty="0"/>
          </a:p>
        </p:txBody>
      </p:sp>
    </p:spTree>
    <p:extLst>
      <p:ext uri="{BB962C8B-B14F-4D97-AF65-F5344CB8AC3E}">
        <p14:creationId xmlns:p14="http://schemas.microsoft.com/office/powerpoint/2010/main" val="292031043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306A8A-5837-4BC2-8DB4-2FA0C265E742}" type="slidenum">
              <a:rPr lang="en-US"/>
              <a:pPr>
                <a:defRPr/>
              </a:pPr>
              <a:t>‹#›</a:t>
            </a:fld>
            <a:endParaRPr lang="en-US" dirty="0"/>
          </a:p>
        </p:txBody>
      </p:sp>
    </p:spTree>
    <p:extLst>
      <p:ext uri="{BB962C8B-B14F-4D97-AF65-F5344CB8AC3E}">
        <p14:creationId xmlns:p14="http://schemas.microsoft.com/office/powerpoint/2010/main" val="91459747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424D58F-683F-406A-9FB9-716774404098}" type="slidenum">
              <a:rPr lang="en-US"/>
              <a:pPr>
                <a:defRPr/>
              </a:pPr>
              <a:t>‹#›</a:t>
            </a:fld>
            <a:endParaRPr lang="en-US" dirty="0"/>
          </a:p>
        </p:txBody>
      </p:sp>
    </p:spTree>
    <p:extLst>
      <p:ext uri="{BB962C8B-B14F-4D97-AF65-F5344CB8AC3E}">
        <p14:creationId xmlns:p14="http://schemas.microsoft.com/office/powerpoint/2010/main" val="309123119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2E20B746-97B7-4D99-9F9C-20F5EB1831FC}" type="slidenum">
              <a:rPr lang="en-US"/>
              <a:pPr>
                <a:defRPr/>
              </a:pPr>
              <a:t>‹#›</a:t>
            </a:fld>
            <a:endParaRPr lang="en-US" dirty="0"/>
          </a:p>
        </p:txBody>
      </p:sp>
    </p:spTree>
    <p:extLst>
      <p:ext uri="{BB962C8B-B14F-4D97-AF65-F5344CB8AC3E}">
        <p14:creationId xmlns:p14="http://schemas.microsoft.com/office/powerpoint/2010/main" val="3665572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61A9A9BA-FCF1-4207-8558-0F0D8A9AC8CE}" type="slidenum">
              <a:rPr lang="en-US"/>
              <a:pPr>
                <a:defRPr/>
              </a:pPr>
              <a:t>‹#›</a:t>
            </a:fld>
            <a:endParaRPr lang="en-US"/>
          </a:p>
        </p:txBody>
      </p:sp>
    </p:spTree>
    <p:extLst>
      <p:ext uri="{BB962C8B-B14F-4D97-AF65-F5344CB8AC3E}">
        <p14:creationId xmlns:p14="http://schemas.microsoft.com/office/powerpoint/2010/main" val="406320682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37843150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14D8307-C8F4-4A83-AAC1-9FF1766E50A0}" type="slidenum">
              <a:rPr lang="en-US"/>
              <a:pPr>
                <a:defRPr/>
              </a:pPr>
              <a:t>‹#›</a:t>
            </a:fld>
            <a:endParaRPr lang="en-US" dirty="0"/>
          </a:p>
        </p:txBody>
      </p:sp>
    </p:spTree>
    <p:extLst>
      <p:ext uri="{BB962C8B-B14F-4D97-AF65-F5344CB8AC3E}">
        <p14:creationId xmlns:p14="http://schemas.microsoft.com/office/powerpoint/2010/main" val="421745386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2776753-67A9-464C-A7DA-327A9B50C1D7}" type="slidenum">
              <a:rPr lang="en-US"/>
              <a:pPr>
                <a:defRPr/>
              </a:pPr>
              <a:t>‹#›</a:t>
            </a:fld>
            <a:endParaRPr lang="en-US" dirty="0"/>
          </a:p>
        </p:txBody>
      </p:sp>
    </p:spTree>
    <p:extLst>
      <p:ext uri="{BB962C8B-B14F-4D97-AF65-F5344CB8AC3E}">
        <p14:creationId xmlns:p14="http://schemas.microsoft.com/office/powerpoint/2010/main" val="358994694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A3E8131-A4F4-4218-96EC-4DFCA0BA7E3C}" type="slidenum">
              <a:rPr lang="en-US"/>
              <a:pPr>
                <a:defRPr/>
              </a:pPr>
              <a:t>‹#›</a:t>
            </a:fld>
            <a:endParaRPr lang="en-US" dirty="0"/>
          </a:p>
        </p:txBody>
      </p:sp>
    </p:spTree>
    <p:extLst>
      <p:ext uri="{BB962C8B-B14F-4D97-AF65-F5344CB8AC3E}">
        <p14:creationId xmlns:p14="http://schemas.microsoft.com/office/powerpoint/2010/main" val="20687398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88CC817-6CA6-4EE2-95AA-0EE2F12309C4}" type="slidenum">
              <a:rPr lang="en-US"/>
              <a:pPr>
                <a:defRPr/>
              </a:pPr>
              <a:t>‹#›</a:t>
            </a:fld>
            <a:endParaRPr lang="en-US" dirty="0"/>
          </a:p>
        </p:txBody>
      </p:sp>
    </p:spTree>
    <p:extLst>
      <p:ext uri="{BB962C8B-B14F-4D97-AF65-F5344CB8AC3E}">
        <p14:creationId xmlns:p14="http://schemas.microsoft.com/office/powerpoint/2010/main" val="45721347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5CAD58-9F2B-4192-8F94-6DDCB6109B62}" type="slidenum">
              <a:rPr lang="en-US"/>
              <a:pPr>
                <a:defRPr/>
              </a:pPr>
              <a:t>‹#›</a:t>
            </a:fld>
            <a:endParaRPr lang="en-US" dirty="0"/>
          </a:p>
        </p:txBody>
      </p:sp>
    </p:spTree>
    <p:extLst>
      <p:ext uri="{BB962C8B-B14F-4D97-AF65-F5344CB8AC3E}">
        <p14:creationId xmlns:p14="http://schemas.microsoft.com/office/powerpoint/2010/main" val="190496578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F29BE45-1A4B-436A-B2EA-66763A0599F3}" type="slidenum">
              <a:rPr lang="en-US"/>
              <a:pPr>
                <a:defRPr/>
              </a:pPr>
              <a:t>‹#›</a:t>
            </a:fld>
            <a:endParaRPr lang="en-US" dirty="0"/>
          </a:p>
        </p:txBody>
      </p:sp>
    </p:spTree>
    <p:extLst>
      <p:ext uri="{BB962C8B-B14F-4D97-AF65-F5344CB8AC3E}">
        <p14:creationId xmlns:p14="http://schemas.microsoft.com/office/powerpoint/2010/main" val="15600215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932671E-6FDD-43BB-8780-A41E1B17D293}" type="slidenum">
              <a:rPr lang="en-US"/>
              <a:pPr>
                <a:defRPr/>
              </a:pPr>
              <a:t>‹#›</a:t>
            </a:fld>
            <a:endParaRPr lang="en-US" dirty="0"/>
          </a:p>
        </p:txBody>
      </p:sp>
    </p:spTree>
    <p:extLst>
      <p:ext uri="{BB962C8B-B14F-4D97-AF65-F5344CB8AC3E}">
        <p14:creationId xmlns:p14="http://schemas.microsoft.com/office/powerpoint/2010/main" val="325466269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984416F-E598-4B19-99CA-AEC067472872}" type="slidenum">
              <a:rPr lang="en-US"/>
              <a:pPr>
                <a:defRPr/>
              </a:pPr>
              <a:t>‹#›</a:t>
            </a:fld>
            <a:endParaRPr lang="en-US" dirty="0"/>
          </a:p>
        </p:txBody>
      </p:sp>
    </p:spTree>
    <p:extLst>
      <p:ext uri="{BB962C8B-B14F-4D97-AF65-F5344CB8AC3E}">
        <p14:creationId xmlns:p14="http://schemas.microsoft.com/office/powerpoint/2010/main" val="421117477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F7563DE-23DE-4D55-8278-5A5B7A1FD411}" type="slidenum">
              <a:rPr lang="en-US"/>
              <a:pPr>
                <a:defRPr/>
              </a:pPr>
              <a:t>‹#›</a:t>
            </a:fld>
            <a:endParaRPr lang="en-US" dirty="0"/>
          </a:p>
        </p:txBody>
      </p:sp>
    </p:spTree>
    <p:extLst>
      <p:ext uri="{BB962C8B-B14F-4D97-AF65-F5344CB8AC3E}">
        <p14:creationId xmlns:p14="http://schemas.microsoft.com/office/powerpoint/2010/main" val="164932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87AC69B-4C58-446E-B4D4-B73641F507D2}" type="slidenum">
              <a:rPr lang="en-US"/>
              <a:pPr>
                <a:defRPr/>
              </a:pPr>
              <a:t>‹#›</a:t>
            </a:fld>
            <a:endParaRPr lang="en-US"/>
          </a:p>
        </p:txBody>
      </p:sp>
    </p:spTree>
    <p:extLst>
      <p:ext uri="{BB962C8B-B14F-4D97-AF65-F5344CB8AC3E}">
        <p14:creationId xmlns:p14="http://schemas.microsoft.com/office/powerpoint/2010/main" val="122910315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AF92362-6A43-4115-9F8B-9DA1888A1932}" type="slidenum">
              <a:rPr lang="en-US"/>
              <a:pPr>
                <a:defRPr/>
              </a:pPr>
              <a:t>‹#›</a:t>
            </a:fld>
            <a:endParaRPr lang="en-US" dirty="0"/>
          </a:p>
        </p:txBody>
      </p:sp>
    </p:spTree>
    <p:extLst>
      <p:ext uri="{BB962C8B-B14F-4D97-AF65-F5344CB8AC3E}">
        <p14:creationId xmlns:p14="http://schemas.microsoft.com/office/powerpoint/2010/main" val="186141428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F76B59EC-F2F3-4AF3-8383-FB19B2181E63}" type="slidenum">
              <a:rPr lang="en-US"/>
              <a:pPr>
                <a:defRPr/>
              </a:pPr>
              <a:t>‹#›</a:t>
            </a:fld>
            <a:endParaRPr lang="en-US" dirty="0"/>
          </a:p>
        </p:txBody>
      </p:sp>
    </p:spTree>
    <p:extLst>
      <p:ext uri="{BB962C8B-B14F-4D97-AF65-F5344CB8AC3E}">
        <p14:creationId xmlns:p14="http://schemas.microsoft.com/office/powerpoint/2010/main" val="77081066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28817275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1A6E93DF-99A5-4F2E-8872-D0DF762DB6E5}" type="slidenum">
              <a:rPr lang="en-US"/>
              <a:pPr>
                <a:defRPr/>
              </a:pPr>
              <a:t>‹#›</a:t>
            </a:fld>
            <a:endParaRPr lang="en-US" dirty="0"/>
          </a:p>
        </p:txBody>
      </p:sp>
    </p:spTree>
    <p:extLst>
      <p:ext uri="{BB962C8B-B14F-4D97-AF65-F5344CB8AC3E}">
        <p14:creationId xmlns:p14="http://schemas.microsoft.com/office/powerpoint/2010/main" val="303805438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prstClr val="black"/>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7AA63D2E-D9BF-48CB-BB83-DA7AE3690663}" type="slidenum">
              <a:rPr lang="en-US"/>
              <a:pPr>
                <a:defRPr/>
              </a:pPr>
              <a:t>‹#›</a:t>
            </a:fld>
            <a:endParaRPr lang="en-US" dirty="0"/>
          </a:p>
        </p:txBody>
      </p:sp>
    </p:spTree>
    <p:extLst>
      <p:ext uri="{BB962C8B-B14F-4D97-AF65-F5344CB8AC3E}">
        <p14:creationId xmlns:p14="http://schemas.microsoft.com/office/powerpoint/2010/main" val="7525289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85590B43-6352-428D-A217-56021ACE127F}" type="slidenum">
              <a:rPr lang="en-US"/>
              <a:pPr>
                <a:defRPr/>
              </a:pPr>
              <a:t>‹#›</a:t>
            </a:fld>
            <a:endParaRPr lang="en-US" dirty="0"/>
          </a:p>
        </p:txBody>
      </p:sp>
    </p:spTree>
    <p:extLst>
      <p:ext uri="{BB962C8B-B14F-4D97-AF65-F5344CB8AC3E}">
        <p14:creationId xmlns:p14="http://schemas.microsoft.com/office/powerpoint/2010/main" val="316587121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F62CC9C9-04E3-415A-BC62-0535BC1802B4}" type="slidenum">
              <a:rPr lang="en-US"/>
              <a:pPr>
                <a:defRPr/>
              </a:pPr>
              <a:t>‹#›</a:t>
            </a:fld>
            <a:endParaRPr lang="en-US" dirty="0"/>
          </a:p>
        </p:txBody>
      </p:sp>
    </p:spTree>
    <p:extLst>
      <p:ext uri="{BB962C8B-B14F-4D97-AF65-F5344CB8AC3E}">
        <p14:creationId xmlns:p14="http://schemas.microsoft.com/office/powerpoint/2010/main" val="351987670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F8BCDE62-A1A7-4B66-827E-173313C238A3}" type="slidenum">
              <a:rPr lang="en-US"/>
              <a:pPr>
                <a:defRPr/>
              </a:pPr>
              <a:t>‹#›</a:t>
            </a:fld>
            <a:endParaRPr lang="en-US" dirty="0"/>
          </a:p>
        </p:txBody>
      </p:sp>
    </p:spTree>
    <p:extLst>
      <p:ext uri="{BB962C8B-B14F-4D97-AF65-F5344CB8AC3E}">
        <p14:creationId xmlns:p14="http://schemas.microsoft.com/office/powerpoint/2010/main" val="757845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D7E9DD77-5861-4C16-B55E-B59D93B3C700}" type="slidenum">
              <a:rPr lang="en-US"/>
              <a:pPr>
                <a:defRPr/>
              </a:pPr>
              <a:t>‹#›</a:t>
            </a:fld>
            <a:endParaRPr lang="en-US" dirty="0"/>
          </a:p>
        </p:txBody>
      </p:sp>
    </p:spTree>
    <p:extLst>
      <p:ext uri="{BB962C8B-B14F-4D97-AF65-F5344CB8AC3E}">
        <p14:creationId xmlns:p14="http://schemas.microsoft.com/office/powerpoint/2010/main" val="372618835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prstClr val="black"/>
              </a:buClr>
              <a:buSzPct val="115000"/>
              <a:buFont typeface="Wingdings" pitchFamily="2" charset="2"/>
              <a:buChar char="§"/>
              <a:defRPr/>
            </a:lvl1pPr>
          </a:lstStyle>
          <a:p>
            <a:pPr>
              <a:defRPr/>
            </a:pPr>
            <a:fld id="{2B89345C-CC13-4E84-B4A5-39B23EC68A63}" type="slidenum">
              <a:rPr lang="en-US"/>
              <a:pPr>
                <a:defRPr/>
              </a:pPr>
              <a:t>‹#›</a:t>
            </a:fld>
            <a:endParaRPr lang="en-US" dirty="0"/>
          </a:p>
        </p:txBody>
      </p:sp>
    </p:spTree>
    <p:extLst>
      <p:ext uri="{BB962C8B-B14F-4D97-AF65-F5344CB8AC3E}">
        <p14:creationId xmlns:p14="http://schemas.microsoft.com/office/powerpoint/2010/main" val="3962164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00F27C9-A605-4C5D-83D1-2DDCC84A9028}" type="slidenum">
              <a:rPr lang="en-US"/>
              <a:pPr>
                <a:defRPr/>
              </a:pPr>
              <a:t>‹#›</a:t>
            </a:fld>
            <a:endParaRPr lang="en-US"/>
          </a:p>
        </p:txBody>
      </p:sp>
    </p:spTree>
    <p:extLst>
      <p:ext uri="{BB962C8B-B14F-4D97-AF65-F5344CB8AC3E}">
        <p14:creationId xmlns:p14="http://schemas.microsoft.com/office/powerpoint/2010/main" val="25121148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prstClr val="black"/>
              </a:buClr>
              <a:buSzPct val="115000"/>
              <a:buFont typeface="Wingdings" pitchFamily="2" charset="2"/>
              <a:buChar char="§"/>
              <a:defRPr/>
            </a:lvl1pPr>
          </a:lstStyle>
          <a:p>
            <a:pPr>
              <a:defRPr/>
            </a:pPr>
            <a:fld id="{E43B8B5B-E4BB-46CB-9D7C-39C9D1EC35C5}" type="slidenum">
              <a:rPr lang="en-US"/>
              <a:pPr>
                <a:defRPr/>
              </a:pPr>
              <a:t>‹#›</a:t>
            </a:fld>
            <a:endParaRPr lang="en-US" dirty="0"/>
          </a:p>
        </p:txBody>
      </p:sp>
    </p:spTree>
    <p:extLst>
      <p:ext uri="{BB962C8B-B14F-4D97-AF65-F5344CB8AC3E}">
        <p14:creationId xmlns:p14="http://schemas.microsoft.com/office/powerpoint/2010/main" val="172456317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prstClr val="black"/>
              </a:buClr>
              <a:buSzPct val="115000"/>
              <a:buFont typeface="Wingdings" pitchFamily="2" charset="2"/>
              <a:buChar char="§"/>
              <a:defRPr/>
            </a:lvl1pPr>
          </a:lstStyle>
          <a:p>
            <a:pPr>
              <a:defRPr/>
            </a:pPr>
            <a:fld id="{15A829DC-9664-4DBA-BB1A-0C1CEE090BDC}" type="slidenum">
              <a:rPr lang="en-US"/>
              <a:pPr>
                <a:defRPr/>
              </a:pPr>
              <a:t>‹#›</a:t>
            </a:fld>
            <a:endParaRPr lang="en-US" dirty="0"/>
          </a:p>
        </p:txBody>
      </p:sp>
    </p:spTree>
    <p:extLst>
      <p:ext uri="{BB962C8B-B14F-4D97-AF65-F5344CB8AC3E}">
        <p14:creationId xmlns:p14="http://schemas.microsoft.com/office/powerpoint/2010/main" val="14576864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Wachovia Celeste Caps" pitchFamily="18" charset="0"/>
                <a:cs typeface="Arial" charset="0"/>
              </a:defRPr>
            </a:lvl1pPr>
            <a:lvl2pPr marL="742950" indent="-285750" eaLnBrk="0" hangingPunct="0">
              <a:defRPr b="1">
                <a:solidFill>
                  <a:schemeClr val="tx1"/>
                </a:solidFill>
                <a:latin typeface="Wachovia Celeste Caps" pitchFamily="18" charset="0"/>
                <a:cs typeface="Arial" charset="0"/>
              </a:defRPr>
            </a:lvl2pPr>
            <a:lvl3pPr marL="1143000" indent="-228600" eaLnBrk="0" hangingPunct="0">
              <a:defRPr b="1">
                <a:solidFill>
                  <a:schemeClr val="tx1"/>
                </a:solidFill>
                <a:latin typeface="Wachovia Celeste Caps" pitchFamily="18" charset="0"/>
                <a:cs typeface="Arial" charset="0"/>
              </a:defRPr>
            </a:lvl3pPr>
            <a:lvl4pPr marL="1600200" indent="-228600" eaLnBrk="0" hangingPunct="0">
              <a:defRPr b="1">
                <a:solidFill>
                  <a:schemeClr val="tx1"/>
                </a:solidFill>
                <a:latin typeface="Wachovia Celeste Caps" pitchFamily="18" charset="0"/>
                <a:cs typeface="Arial" charset="0"/>
              </a:defRPr>
            </a:lvl4pPr>
            <a:lvl5pPr marL="2057400" indent="-228600" eaLnBrk="0" hangingPunct="0">
              <a:defRPr b="1">
                <a:solidFill>
                  <a:schemeClr val="tx1"/>
                </a:solidFill>
                <a:latin typeface="Wachovia Celeste Caps" pitchFamily="18" charset="0"/>
                <a:cs typeface="Arial" charset="0"/>
              </a:defRPr>
            </a:lvl5pPr>
            <a:lvl6pPr marL="2514600" indent="-228600" eaLnBrk="0" fontAlgn="base" hangingPunct="0">
              <a:spcBef>
                <a:spcPct val="0"/>
              </a:spcBef>
              <a:spcAft>
                <a:spcPct val="0"/>
              </a:spcAft>
              <a:defRPr b="1">
                <a:solidFill>
                  <a:schemeClr val="tx1"/>
                </a:solidFill>
                <a:latin typeface="Wachovia Celeste Caps" pitchFamily="18" charset="0"/>
                <a:cs typeface="Arial" charset="0"/>
              </a:defRPr>
            </a:lvl6pPr>
            <a:lvl7pPr marL="2971800" indent="-228600" eaLnBrk="0" fontAlgn="base" hangingPunct="0">
              <a:spcBef>
                <a:spcPct val="0"/>
              </a:spcBef>
              <a:spcAft>
                <a:spcPct val="0"/>
              </a:spcAft>
              <a:defRPr b="1">
                <a:solidFill>
                  <a:schemeClr val="tx1"/>
                </a:solidFill>
                <a:latin typeface="Wachovia Celeste Caps" pitchFamily="18" charset="0"/>
                <a:cs typeface="Arial" charset="0"/>
              </a:defRPr>
            </a:lvl7pPr>
            <a:lvl8pPr marL="3429000" indent="-228600" eaLnBrk="0" fontAlgn="base" hangingPunct="0">
              <a:spcBef>
                <a:spcPct val="0"/>
              </a:spcBef>
              <a:spcAft>
                <a:spcPct val="0"/>
              </a:spcAft>
              <a:defRPr b="1">
                <a:solidFill>
                  <a:schemeClr val="tx1"/>
                </a:solidFill>
                <a:latin typeface="Wachovia Celeste Caps" pitchFamily="18" charset="0"/>
                <a:cs typeface="Arial" charset="0"/>
              </a:defRPr>
            </a:lvl8pPr>
            <a:lvl9pPr marL="3886200" indent="-228600" eaLnBrk="0" fontAlgn="base" hangingPunct="0">
              <a:spcBef>
                <a:spcPct val="0"/>
              </a:spcBef>
              <a:spcAft>
                <a:spcPct val="0"/>
              </a:spcAft>
              <a:defRPr b="1">
                <a:solidFill>
                  <a:schemeClr val="tx1"/>
                </a:solidFill>
                <a:latin typeface="Wachovia Celeste Caps" pitchFamily="18" charset="0"/>
                <a:cs typeface="Arial"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243491726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80D1716D-BB5E-475C-8A82-E99A0CE910A1}" type="slidenum">
              <a:rPr lang="en-US"/>
              <a:pPr>
                <a:defRPr/>
              </a:pPr>
              <a:t>‹#›</a:t>
            </a:fld>
            <a:endParaRPr lang="en-US"/>
          </a:p>
        </p:txBody>
      </p:sp>
    </p:spTree>
    <p:extLst>
      <p:ext uri="{BB962C8B-B14F-4D97-AF65-F5344CB8AC3E}">
        <p14:creationId xmlns:p14="http://schemas.microsoft.com/office/powerpoint/2010/main" val="126119802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54266AD-D307-4098-ADF7-F9AED7DA68B4}" type="slidenum">
              <a:rPr lang="en-US"/>
              <a:pPr>
                <a:defRPr/>
              </a:pPr>
              <a:t>‹#›</a:t>
            </a:fld>
            <a:endParaRPr lang="en-US"/>
          </a:p>
        </p:txBody>
      </p:sp>
    </p:spTree>
    <p:extLst>
      <p:ext uri="{BB962C8B-B14F-4D97-AF65-F5344CB8AC3E}">
        <p14:creationId xmlns:p14="http://schemas.microsoft.com/office/powerpoint/2010/main" val="17641048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4ADE551-0972-428E-B02B-A8F90F63EF77}" type="slidenum">
              <a:rPr lang="en-US"/>
              <a:pPr>
                <a:defRPr/>
              </a:pPr>
              <a:t>‹#›</a:t>
            </a:fld>
            <a:endParaRPr lang="en-US"/>
          </a:p>
        </p:txBody>
      </p:sp>
    </p:spTree>
    <p:extLst>
      <p:ext uri="{BB962C8B-B14F-4D97-AF65-F5344CB8AC3E}">
        <p14:creationId xmlns:p14="http://schemas.microsoft.com/office/powerpoint/2010/main" val="355476209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CCBEB1AF-564C-4222-A232-9913B38B7271}" type="slidenum">
              <a:rPr lang="en-US"/>
              <a:pPr>
                <a:defRPr/>
              </a:pPr>
              <a:t>‹#›</a:t>
            </a:fld>
            <a:endParaRPr lang="en-US"/>
          </a:p>
        </p:txBody>
      </p:sp>
    </p:spTree>
    <p:extLst>
      <p:ext uri="{BB962C8B-B14F-4D97-AF65-F5344CB8AC3E}">
        <p14:creationId xmlns:p14="http://schemas.microsoft.com/office/powerpoint/2010/main" val="286043264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3683EE9A-45FD-47A9-9D38-E378B87F2E0D}" type="slidenum">
              <a:rPr lang="en-US"/>
              <a:pPr>
                <a:defRPr/>
              </a:pPr>
              <a:t>‹#›</a:t>
            </a:fld>
            <a:endParaRPr lang="en-US"/>
          </a:p>
        </p:txBody>
      </p:sp>
    </p:spTree>
    <p:extLst>
      <p:ext uri="{BB962C8B-B14F-4D97-AF65-F5344CB8AC3E}">
        <p14:creationId xmlns:p14="http://schemas.microsoft.com/office/powerpoint/2010/main" val="162175123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FA78CCB2-D882-4197-B214-04A364852633}" type="slidenum">
              <a:rPr lang="en-US"/>
              <a:pPr>
                <a:defRPr/>
              </a:pPr>
              <a:t>‹#›</a:t>
            </a:fld>
            <a:endParaRPr lang="en-US"/>
          </a:p>
        </p:txBody>
      </p:sp>
    </p:spTree>
    <p:extLst>
      <p:ext uri="{BB962C8B-B14F-4D97-AF65-F5344CB8AC3E}">
        <p14:creationId xmlns:p14="http://schemas.microsoft.com/office/powerpoint/2010/main" val="377562237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9CAAED1-6B2F-4AE3-91CE-2B39F126C13A}" type="slidenum">
              <a:rPr lang="en-US"/>
              <a:pPr>
                <a:defRPr/>
              </a:pPr>
              <a:t>‹#›</a:t>
            </a:fld>
            <a:endParaRPr lang="en-US"/>
          </a:p>
        </p:txBody>
      </p:sp>
    </p:spTree>
    <p:extLst>
      <p:ext uri="{BB962C8B-B14F-4D97-AF65-F5344CB8AC3E}">
        <p14:creationId xmlns:p14="http://schemas.microsoft.com/office/powerpoint/2010/main" val="303617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26E3D49-F717-44D9-82B6-A63BE5C2B463}" type="slidenum">
              <a:rPr lang="en-US"/>
              <a:pPr>
                <a:defRPr/>
              </a:pPr>
              <a:t>‹#›</a:t>
            </a:fld>
            <a:endParaRPr lang="en-US" dirty="0"/>
          </a:p>
        </p:txBody>
      </p:sp>
    </p:spTree>
    <p:extLst>
      <p:ext uri="{BB962C8B-B14F-4D97-AF65-F5344CB8AC3E}">
        <p14:creationId xmlns:p14="http://schemas.microsoft.com/office/powerpoint/2010/main" val="3945524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817D4F20-4F95-46DC-958B-0E2E3B22ABEC}" type="slidenum">
              <a:rPr lang="en-US"/>
              <a:pPr>
                <a:defRPr/>
              </a:pPr>
              <a:t>‹#›</a:t>
            </a:fld>
            <a:endParaRPr lang="en-US"/>
          </a:p>
        </p:txBody>
      </p:sp>
    </p:spTree>
    <p:extLst>
      <p:ext uri="{BB962C8B-B14F-4D97-AF65-F5344CB8AC3E}">
        <p14:creationId xmlns:p14="http://schemas.microsoft.com/office/powerpoint/2010/main" val="179256172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D8B8B0B-4FE4-4EA8-9D31-D3276A692CBE}" type="slidenum">
              <a:rPr lang="en-US"/>
              <a:pPr>
                <a:defRPr/>
              </a:pPr>
              <a:t>‹#›</a:t>
            </a:fld>
            <a:endParaRPr lang="en-US"/>
          </a:p>
        </p:txBody>
      </p:sp>
    </p:spTree>
    <p:extLst>
      <p:ext uri="{BB962C8B-B14F-4D97-AF65-F5344CB8AC3E}">
        <p14:creationId xmlns:p14="http://schemas.microsoft.com/office/powerpoint/2010/main" val="172558172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1C20599C-F9D3-47A6-A452-A5A879A70322}" type="slidenum">
              <a:rPr lang="en-US"/>
              <a:pPr>
                <a:defRPr/>
              </a:pPr>
              <a:t>‹#›</a:t>
            </a:fld>
            <a:endParaRPr lang="en-US"/>
          </a:p>
        </p:txBody>
      </p:sp>
    </p:spTree>
    <p:extLst>
      <p:ext uri="{BB962C8B-B14F-4D97-AF65-F5344CB8AC3E}">
        <p14:creationId xmlns:p14="http://schemas.microsoft.com/office/powerpoint/2010/main" val="233664175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88A768C-F857-4939-B0BD-73B1D3FCB037}" type="slidenum">
              <a:rPr lang="en-US"/>
              <a:pPr>
                <a:defRPr/>
              </a:pPr>
              <a:t>‹#›</a:t>
            </a:fld>
            <a:endParaRPr lang="en-US"/>
          </a:p>
        </p:txBody>
      </p:sp>
    </p:spTree>
    <p:extLst>
      <p:ext uri="{BB962C8B-B14F-4D97-AF65-F5344CB8AC3E}">
        <p14:creationId xmlns:p14="http://schemas.microsoft.com/office/powerpoint/2010/main" val="5513136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328880032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A0FD989A-C939-4187-BB17-3EEF686113AB}" type="slidenum">
              <a:rPr lang="en-US"/>
              <a:pPr>
                <a:defRPr/>
              </a:pPr>
              <a:t>‹#›</a:t>
            </a:fld>
            <a:endParaRPr lang="en-US" dirty="0"/>
          </a:p>
        </p:txBody>
      </p:sp>
    </p:spTree>
    <p:extLst>
      <p:ext uri="{BB962C8B-B14F-4D97-AF65-F5344CB8AC3E}">
        <p14:creationId xmlns:p14="http://schemas.microsoft.com/office/powerpoint/2010/main" val="121094404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FD0B9A06-98C6-46F4-A735-CD28A7D02C17}" type="slidenum">
              <a:rPr lang="en-US"/>
              <a:pPr>
                <a:defRPr/>
              </a:pPr>
              <a:t>‹#›</a:t>
            </a:fld>
            <a:endParaRPr lang="en-US" dirty="0"/>
          </a:p>
        </p:txBody>
      </p:sp>
    </p:spTree>
    <p:extLst>
      <p:ext uri="{BB962C8B-B14F-4D97-AF65-F5344CB8AC3E}">
        <p14:creationId xmlns:p14="http://schemas.microsoft.com/office/powerpoint/2010/main" val="416440661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560470CB-0EE3-41E3-9350-0479F31B10CB}" type="slidenum">
              <a:rPr lang="en-US"/>
              <a:pPr>
                <a:defRPr/>
              </a:pPr>
              <a:t>‹#›</a:t>
            </a:fld>
            <a:endParaRPr lang="en-US" dirty="0"/>
          </a:p>
        </p:txBody>
      </p:sp>
    </p:spTree>
    <p:extLst>
      <p:ext uri="{BB962C8B-B14F-4D97-AF65-F5344CB8AC3E}">
        <p14:creationId xmlns:p14="http://schemas.microsoft.com/office/powerpoint/2010/main" val="41980407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298066A9-665E-4275-BB02-1D84DDA4292E}" type="slidenum">
              <a:rPr lang="en-US"/>
              <a:pPr>
                <a:defRPr/>
              </a:pPr>
              <a:t>‹#›</a:t>
            </a:fld>
            <a:endParaRPr lang="en-US" dirty="0"/>
          </a:p>
        </p:txBody>
      </p:sp>
    </p:spTree>
    <p:extLst>
      <p:ext uri="{BB962C8B-B14F-4D97-AF65-F5344CB8AC3E}">
        <p14:creationId xmlns:p14="http://schemas.microsoft.com/office/powerpoint/2010/main" val="132652677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C880590D-B9FC-4440-98FD-07ABD8663633}" type="slidenum">
              <a:rPr lang="en-US"/>
              <a:pPr>
                <a:defRPr/>
              </a:pPr>
              <a:t>‹#›</a:t>
            </a:fld>
            <a:endParaRPr lang="en-US" dirty="0"/>
          </a:p>
        </p:txBody>
      </p:sp>
    </p:spTree>
    <p:extLst>
      <p:ext uri="{BB962C8B-B14F-4D97-AF65-F5344CB8AC3E}">
        <p14:creationId xmlns:p14="http://schemas.microsoft.com/office/powerpoint/2010/main" val="42801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37595C6E-CABA-4060-89DF-B10AFDFE74F3}" type="slidenum">
              <a:rPr lang="en-US"/>
              <a:pPr>
                <a:defRPr/>
              </a:pPr>
              <a:t>‹#›</a:t>
            </a:fld>
            <a:endParaRPr lang="en-US" dirty="0"/>
          </a:p>
        </p:txBody>
      </p:sp>
    </p:spTree>
    <p:extLst>
      <p:ext uri="{BB962C8B-B14F-4D97-AF65-F5344CB8AC3E}">
        <p14:creationId xmlns:p14="http://schemas.microsoft.com/office/powerpoint/2010/main" val="212172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CAA9C00-F3D9-4289-BCE7-0AE8A678F4F4}" type="slidenum">
              <a:rPr lang="en-US"/>
              <a:pPr>
                <a:defRPr/>
              </a:pPr>
              <a:t>‹#›</a:t>
            </a:fld>
            <a:endParaRPr lang="en-US"/>
          </a:p>
        </p:txBody>
      </p:sp>
    </p:spTree>
    <p:extLst>
      <p:ext uri="{BB962C8B-B14F-4D97-AF65-F5344CB8AC3E}">
        <p14:creationId xmlns:p14="http://schemas.microsoft.com/office/powerpoint/2010/main" val="268378844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84A166C0-B956-4E5B-8CB1-FC57CF0A74B2}" type="slidenum">
              <a:rPr lang="en-US"/>
              <a:pPr>
                <a:defRPr/>
              </a:pPr>
              <a:t>‹#›</a:t>
            </a:fld>
            <a:endParaRPr lang="en-US" dirty="0"/>
          </a:p>
        </p:txBody>
      </p:sp>
    </p:spTree>
    <p:extLst>
      <p:ext uri="{BB962C8B-B14F-4D97-AF65-F5344CB8AC3E}">
        <p14:creationId xmlns:p14="http://schemas.microsoft.com/office/powerpoint/2010/main" val="99162231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schemeClr val="tx1"/>
              </a:buClr>
              <a:buSzPct val="115000"/>
              <a:buFont typeface="Wingdings" pitchFamily="2" charset="2"/>
              <a:buChar char="§"/>
              <a:defRPr/>
            </a:lvl1pPr>
          </a:lstStyle>
          <a:p>
            <a:pPr>
              <a:defRPr/>
            </a:pPr>
            <a:fld id="{F476B4B0-1680-421D-B05E-F722E6CD1136}" type="slidenum">
              <a:rPr lang="en-US"/>
              <a:pPr>
                <a:defRPr/>
              </a:pPr>
              <a:t>‹#›</a:t>
            </a:fld>
            <a:endParaRPr lang="en-US" dirty="0"/>
          </a:p>
        </p:txBody>
      </p:sp>
    </p:spTree>
    <p:extLst>
      <p:ext uri="{BB962C8B-B14F-4D97-AF65-F5344CB8AC3E}">
        <p14:creationId xmlns:p14="http://schemas.microsoft.com/office/powerpoint/2010/main" val="106577673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7" name="Rectangle 2"/>
          <p:cNvSpPr>
            <a:spLocks noGrp="1" noChangeArrowheads="1"/>
          </p:cNvSpPr>
          <p:nvPr>
            <p:ph type="ctrTitle" sz="quarter"/>
          </p:nvPr>
        </p:nvSpPr>
        <p:spPr>
          <a:xfrm>
            <a:off x="322263" y="1350963"/>
            <a:ext cx="5978525" cy="1236662"/>
          </a:xfrm>
          <a:prstGeom prst="rect">
            <a:avLst/>
          </a:prstGeom>
        </p:spPr>
        <p:txBody>
          <a:bodyPr lIns="0" anchor="b"/>
          <a:lstStyle>
            <a:lvl1pPr>
              <a:defRPr sz="2400">
                <a:solidFill>
                  <a:schemeClr val="tx2"/>
                </a:solidFill>
                <a:latin typeface="Georgia" pitchFamily="18" charset="0"/>
              </a:defRPr>
            </a:lvl1pPr>
          </a:lstStyle>
          <a:p>
            <a:r>
              <a:rPr lang="en-US"/>
              <a:t>Click to edit Master title style</a:t>
            </a:r>
            <a:endParaRPr lang="en-US" dirty="0"/>
          </a:p>
        </p:txBody>
      </p:sp>
      <p:sp>
        <p:nvSpPr>
          <p:cNvPr id="8" name="Subtitle 7"/>
          <p:cNvSpPr>
            <a:spLocks noGrp="1" noChangeArrowheads="1"/>
          </p:cNvSpPr>
          <p:nvPr>
            <p:ph type="subTitle" sz="quarter" idx="1"/>
          </p:nvPr>
        </p:nvSpPr>
        <p:spPr>
          <a:xfrm>
            <a:off x="322263" y="2838450"/>
            <a:ext cx="2827337" cy="928688"/>
          </a:xfrm>
          <a:prstGeom prst="rect">
            <a:avLst/>
          </a:prstGeom>
        </p:spPr>
        <p:txBody>
          <a:bodyPr/>
          <a:lstStyle>
            <a:lvl1pPr marL="0" indent="0">
              <a:buClr>
                <a:schemeClr val="bg2"/>
              </a:buClr>
              <a:buFont typeface="Wingdings" pitchFamily="2" charset="2"/>
              <a:buNone/>
              <a:defRPr sz="1200">
                <a:solidFill>
                  <a:srgbClr val="5E5145"/>
                </a:solidFill>
                <a:latin typeface="Georgia" pitchFamily="18" charset="0"/>
              </a:defRPr>
            </a:lvl1pPr>
          </a:lstStyle>
          <a:p>
            <a:r>
              <a:rPr lang="en-US"/>
              <a:t>Click to edit Master subtitle style</a:t>
            </a:r>
            <a:endParaRPr lang="en-US" dirty="0"/>
          </a:p>
        </p:txBody>
      </p:sp>
    </p:spTree>
    <p:extLst>
      <p:ext uri="{BB962C8B-B14F-4D97-AF65-F5344CB8AC3E}">
        <p14:creationId xmlns:p14="http://schemas.microsoft.com/office/powerpoint/2010/main" val="18529874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28600" y="1066800"/>
            <a:ext cx="8686800" cy="4876800"/>
          </a:xfrm>
          <a:prstGeom prst="rect">
            <a:avLst/>
          </a:prstGeom>
        </p:spPr>
        <p:txBody>
          <a:bodyPr/>
          <a:lstStyle>
            <a:lvl1pPr marL="228600" indent="-228600">
              <a:buFont typeface="Wingdings" pitchFamily="2" charset="2"/>
              <a:buChar char="§"/>
              <a:defRPr sz="1200">
                <a:latin typeface="+mn-lt"/>
              </a:defRPr>
            </a:lvl1pPr>
            <a:lvl2pPr marL="514350" indent="-28575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C9589943-D59D-45CF-BDAD-FD3BE45D96FD}" type="slidenum">
              <a:rPr lang="en-US"/>
              <a:pPr>
                <a:defRPr/>
              </a:pPr>
              <a:t>‹#›</a:t>
            </a:fld>
            <a:endParaRPr lang="en-US" dirty="0"/>
          </a:p>
        </p:txBody>
      </p:sp>
    </p:spTree>
    <p:extLst>
      <p:ext uri="{BB962C8B-B14F-4D97-AF65-F5344CB8AC3E}">
        <p14:creationId xmlns:p14="http://schemas.microsoft.com/office/powerpoint/2010/main" val="247328151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B87C36CC-E8F8-4DC6-A76A-D0D15BF02B8B}" type="slidenum">
              <a:rPr lang="en-US"/>
              <a:pPr>
                <a:defRPr/>
              </a:pPr>
              <a:t>‹#›</a:t>
            </a:fld>
            <a:endParaRPr lang="en-US" dirty="0"/>
          </a:p>
        </p:txBody>
      </p:sp>
    </p:spTree>
    <p:extLst>
      <p:ext uri="{BB962C8B-B14F-4D97-AF65-F5344CB8AC3E}">
        <p14:creationId xmlns:p14="http://schemas.microsoft.com/office/powerpoint/2010/main" val="36555838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wo Textbox">
    <p:spTree>
      <p:nvGrpSpPr>
        <p:cNvPr id="1" name=""/>
        <p:cNvGrpSpPr/>
        <p:nvPr/>
      </p:nvGrpSpPr>
      <p:grpSpPr>
        <a:xfrm>
          <a:off x="0" y="0"/>
          <a:ext cx="0" cy="0"/>
          <a:chOff x="0" y="0"/>
          <a:chExt cx="0" cy="0"/>
        </a:xfrm>
      </p:grpSpPr>
      <p:sp>
        <p:nvSpPr>
          <p:cNvPr id="7" name="Content Placeholder 3"/>
          <p:cNvSpPr>
            <a:spLocks noGrp="1"/>
          </p:cNvSpPr>
          <p:nvPr>
            <p:ph sz="half" idx="10"/>
          </p:nvPr>
        </p:nvSpPr>
        <p:spPr>
          <a:xfrm>
            <a:off x="4648200" y="1066800"/>
            <a:ext cx="4267200"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228600" y="1064531"/>
            <a:ext cx="4268788" cy="52578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C86FB5EE-9FBF-4F37-A5F3-1E5E352E8974}" type="slidenum">
              <a:rPr lang="en-US"/>
              <a:pPr>
                <a:defRPr/>
              </a:pPr>
              <a:t>‹#›</a:t>
            </a:fld>
            <a:endParaRPr lang="en-US" dirty="0"/>
          </a:p>
        </p:txBody>
      </p:sp>
    </p:spTree>
    <p:extLst>
      <p:ext uri="{BB962C8B-B14F-4D97-AF65-F5344CB8AC3E}">
        <p14:creationId xmlns:p14="http://schemas.microsoft.com/office/powerpoint/2010/main" val="5927663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wo Textbox with Title Bar">
    <p:spTree>
      <p:nvGrpSpPr>
        <p:cNvPr id="1" name=""/>
        <p:cNvGrpSpPr/>
        <p:nvPr/>
      </p:nvGrpSpPr>
      <p:grpSpPr>
        <a:xfrm>
          <a:off x="0" y="0"/>
          <a:ext cx="0" cy="0"/>
          <a:chOff x="0" y="0"/>
          <a:chExt cx="0" cy="0"/>
        </a:xfrm>
      </p:grpSpPr>
      <p:sp>
        <p:nvSpPr>
          <p:cNvPr id="11" name="Content Placeholder 3"/>
          <p:cNvSpPr>
            <a:spLocks noGrp="1"/>
          </p:cNvSpPr>
          <p:nvPr>
            <p:ph sz="half" idx="10"/>
          </p:nvPr>
        </p:nvSpPr>
        <p:spPr>
          <a:xfrm>
            <a:off x="4648200" y="1415368"/>
            <a:ext cx="4267200"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228600" y="1064848"/>
            <a:ext cx="4268788"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13099"/>
            <a:ext cx="4268788" cy="4833032"/>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64848"/>
            <a:ext cx="4268876"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0"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9"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97E81FDF-2EA9-452E-A2F4-79CFE8C947B0}" type="slidenum">
              <a:rPr lang="en-US"/>
              <a:pPr>
                <a:defRPr/>
              </a:pPr>
              <a:t>‹#›</a:t>
            </a:fld>
            <a:endParaRPr lang="en-US" dirty="0"/>
          </a:p>
        </p:txBody>
      </p:sp>
    </p:spTree>
    <p:extLst>
      <p:ext uri="{BB962C8B-B14F-4D97-AF65-F5344CB8AC3E}">
        <p14:creationId xmlns:p14="http://schemas.microsoft.com/office/powerpoint/2010/main" val="138345492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E9AAC504-98B0-4D91-8CD6-7E4F3E8F1D2D}" type="slidenum">
              <a:rPr lang="en-US"/>
              <a:pPr>
                <a:defRPr/>
              </a:pPr>
              <a:t>‹#›</a:t>
            </a:fld>
            <a:endParaRPr lang="en-US" dirty="0"/>
          </a:p>
        </p:txBody>
      </p:sp>
    </p:spTree>
    <p:extLst>
      <p:ext uri="{BB962C8B-B14F-4D97-AF65-F5344CB8AC3E}">
        <p14:creationId xmlns:p14="http://schemas.microsoft.com/office/powerpoint/2010/main" val="198432597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Left and 2 right with sample charts">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227012" y="1066800"/>
            <a:ext cx="4040188" cy="518160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9" name="Content Placeholder 3"/>
          <p:cNvSpPr>
            <a:spLocks noGrp="1"/>
          </p:cNvSpPr>
          <p:nvPr>
            <p:ph sz="half" idx="11"/>
          </p:nvPr>
        </p:nvSpPr>
        <p:spPr>
          <a:xfrm>
            <a:off x="4648200" y="1407304"/>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4" y="1056785"/>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2"/>
          </p:nvPr>
        </p:nvSpPr>
        <p:spPr>
          <a:xfrm>
            <a:off x="4648200" y="4029456"/>
            <a:ext cx="4261104" cy="2232008"/>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0"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9F5B6AE7-2416-4961-B3A4-42843AB9F5B7}" type="slidenum">
              <a:rPr lang="en-US"/>
              <a:pPr>
                <a:defRPr/>
              </a:pPr>
              <a:t>‹#›</a:t>
            </a:fld>
            <a:endParaRPr lang="en-US" dirty="0"/>
          </a:p>
        </p:txBody>
      </p:sp>
    </p:spTree>
    <p:extLst>
      <p:ext uri="{BB962C8B-B14F-4D97-AF65-F5344CB8AC3E}">
        <p14:creationId xmlns:p14="http://schemas.microsoft.com/office/powerpoint/2010/main" val="26142139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Quadrant Text">
    <p:spTree>
      <p:nvGrpSpPr>
        <p:cNvPr id="1" name=""/>
        <p:cNvGrpSpPr/>
        <p:nvPr/>
      </p:nvGrpSpPr>
      <p:grpSpPr>
        <a:xfrm>
          <a:off x="0" y="0"/>
          <a:ext cx="0" cy="0"/>
          <a:chOff x="0" y="0"/>
          <a:chExt cx="0" cy="0"/>
        </a:xfrm>
      </p:grpSpPr>
      <p:sp>
        <p:nvSpPr>
          <p:cNvPr id="4" name="Content Placeholder 3"/>
          <p:cNvSpPr>
            <a:spLocks noGrp="1"/>
          </p:cNvSpPr>
          <p:nvPr>
            <p:ph sz="half" idx="11"/>
          </p:nvPr>
        </p:nvSpPr>
        <p:spPr>
          <a:xfrm>
            <a:off x="4648200" y="1273192"/>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
          </p:nvPr>
        </p:nvSpPr>
        <p:spPr>
          <a:xfrm>
            <a:off x="228600" y="922673"/>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228600" y="1273192"/>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3"/>
          </p:nvPr>
        </p:nvSpPr>
        <p:spPr>
          <a:xfrm>
            <a:off x="4645024" y="922673"/>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12"/>
          </p:nvPr>
        </p:nvSpPr>
        <p:spPr>
          <a:xfrm>
            <a:off x="4648200" y="4029456"/>
            <a:ext cx="4261104"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3"/>
          </p:nvPr>
        </p:nvSpPr>
        <p:spPr>
          <a:xfrm>
            <a:off x="228600" y="3678937"/>
            <a:ext cx="4264152"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4"/>
          </p:nvPr>
        </p:nvSpPr>
        <p:spPr>
          <a:xfrm>
            <a:off x="228600" y="4029456"/>
            <a:ext cx="4264152" cy="2295144"/>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p:nvPr>
        </p:nvSpPr>
        <p:spPr>
          <a:xfrm>
            <a:off x="4645024" y="3678937"/>
            <a:ext cx="4261104"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13"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14"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FE14CA56-4040-430A-B3CE-8ED4EBFA4B7D}" type="slidenum">
              <a:rPr lang="en-US"/>
              <a:pPr>
                <a:defRPr/>
              </a:pPr>
              <a:t>‹#›</a:t>
            </a:fld>
            <a:endParaRPr lang="en-US" dirty="0"/>
          </a:p>
        </p:txBody>
      </p:sp>
    </p:spTree>
    <p:extLst>
      <p:ext uri="{BB962C8B-B14F-4D97-AF65-F5344CB8AC3E}">
        <p14:creationId xmlns:p14="http://schemas.microsoft.com/office/powerpoint/2010/main" val="1436328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F5B2FB16-8543-4492-AF03-DECD32E9FE86}" type="slidenum">
              <a:rPr lang="en-US"/>
              <a:pPr>
                <a:defRPr/>
              </a:pPr>
              <a:t>‹#›</a:t>
            </a:fld>
            <a:endParaRPr lang="en-US"/>
          </a:p>
        </p:txBody>
      </p:sp>
    </p:spTree>
    <p:extLst>
      <p:ext uri="{BB962C8B-B14F-4D97-AF65-F5344CB8AC3E}">
        <p14:creationId xmlns:p14="http://schemas.microsoft.com/office/powerpoint/2010/main" val="206271893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ingle Textbox Callou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505200" y="838200"/>
            <a:ext cx="5410200" cy="5410200"/>
          </a:xfrm>
          <a:prstGeom prst="rect">
            <a:avLst/>
          </a:prstGeom>
        </p:spPr>
        <p:txBody>
          <a:bodyPr/>
          <a:lstStyle>
            <a:lvl1pPr marL="228600" indent="-228600">
              <a:buFont typeface="Wingdings" pitchFamily="2" charset="2"/>
              <a:buChar char="§"/>
              <a:defRPr sz="1200"/>
            </a:lvl1pPr>
            <a:lvl2pPr marL="457200" indent="-228600">
              <a:buFont typeface="Wingdings" pitchFamily="2" charset="2"/>
              <a:buChar char="§"/>
              <a:defRPr sz="1200"/>
            </a:lvl2pPr>
            <a:lvl3pPr marL="685800" indent="-228600">
              <a:buFont typeface="Wingdings" pitchFamily="2" charset="2"/>
              <a:buChar char="§"/>
              <a:defRPr sz="1000"/>
            </a:lvl3pPr>
            <a:lvl4pPr marL="914400" indent="-228600">
              <a:buFont typeface="Wingdings" pitchFamily="2" charset="2"/>
              <a:buChar char="§"/>
              <a:defRPr sz="1000"/>
            </a:lvl4pPr>
            <a:lvl5pPr marL="1146175"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7"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8" name="Content Placeholder 2"/>
          <p:cNvSpPr>
            <a:spLocks noGrp="1"/>
          </p:cNvSpPr>
          <p:nvPr>
            <p:ph sz="quarter" idx="18"/>
          </p:nvPr>
        </p:nvSpPr>
        <p:spPr>
          <a:xfrm>
            <a:off x="225552" y="838200"/>
            <a:ext cx="3127248" cy="5410200"/>
          </a:xfrm>
          <a:solidFill>
            <a:schemeClr val="accent6"/>
          </a:solidFill>
        </p:spPr>
        <p:txBody>
          <a:bodyPr anchor="ctr">
            <a:normAutofit/>
          </a:bodyPr>
          <a:lstStyle>
            <a:lvl1pPr marL="0" indent="0" algn="ctr">
              <a:buFontTx/>
              <a:buNone/>
              <a:defRPr sz="1600">
                <a:solidFill>
                  <a:schemeClr val="accent2"/>
                </a:solidFill>
              </a:defRPr>
            </a:lvl1pPr>
            <a:lvl2pPr marL="228600" indent="0" algn="ctr">
              <a:buFontTx/>
              <a:buNone/>
              <a:defRPr sz="1600">
                <a:solidFill>
                  <a:schemeClr val="accent2"/>
                </a:solidFill>
              </a:defRPr>
            </a:lvl2pPr>
            <a:lvl3pPr marL="457200" indent="0" algn="ctr">
              <a:buFontTx/>
              <a:buNone/>
              <a:defRPr sz="1600"/>
            </a:lvl3pPr>
            <a:lvl4pPr marL="685800" indent="0" algn="ctr">
              <a:buFontTx/>
              <a:buNone/>
              <a:defRPr sz="1600"/>
            </a:lvl4pPr>
            <a:lvl5pPr marL="914400" indent="0" algn="ctr">
              <a:buFontTx/>
              <a:buNone/>
              <a:defRPr sz="1600"/>
            </a:lvl5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9"/>
          </p:nvPr>
        </p:nvSpPr>
        <p:spPr/>
        <p:txBody>
          <a:bodyPr/>
          <a:lstStyle>
            <a:lvl1pPr>
              <a:lnSpc>
                <a:spcPct val="105000"/>
              </a:lnSpc>
              <a:buClr>
                <a:schemeClr val="tx1"/>
              </a:buClr>
              <a:buSzPct val="115000"/>
              <a:buFont typeface="Wingdings" pitchFamily="2" charset="2"/>
              <a:buChar char="§"/>
              <a:defRPr/>
            </a:lvl1pPr>
          </a:lstStyle>
          <a:p>
            <a:pPr>
              <a:defRPr/>
            </a:pPr>
            <a:fld id="{E3ED6DBD-EAEF-4093-963D-267C60173F06}" type="slidenum">
              <a:rPr lang="en-US"/>
              <a:pPr>
                <a:defRPr/>
              </a:pPr>
              <a:t>‹#›</a:t>
            </a:fld>
            <a:endParaRPr lang="en-US" dirty="0"/>
          </a:p>
        </p:txBody>
      </p:sp>
    </p:spTree>
    <p:extLst>
      <p:ext uri="{BB962C8B-B14F-4D97-AF65-F5344CB8AC3E}">
        <p14:creationId xmlns:p14="http://schemas.microsoft.com/office/powerpoint/2010/main" val="134191539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412785923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BC49A07-AFE7-4A3C-8572-26BB8E07331E}" type="slidenum">
              <a:rPr lang="en-US"/>
              <a:pPr>
                <a:defRPr/>
              </a:pPr>
              <a:t>‹#›</a:t>
            </a:fld>
            <a:endParaRPr lang="en-US"/>
          </a:p>
        </p:txBody>
      </p:sp>
    </p:spTree>
    <p:extLst>
      <p:ext uri="{BB962C8B-B14F-4D97-AF65-F5344CB8AC3E}">
        <p14:creationId xmlns:p14="http://schemas.microsoft.com/office/powerpoint/2010/main" val="29217543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E055863-97B4-491E-89F3-784F4DA7B003}" type="slidenum">
              <a:rPr lang="en-US"/>
              <a:pPr>
                <a:defRPr/>
              </a:pPr>
              <a:t>‹#›</a:t>
            </a:fld>
            <a:endParaRPr lang="en-US"/>
          </a:p>
        </p:txBody>
      </p:sp>
    </p:spTree>
    <p:extLst>
      <p:ext uri="{BB962C8B-B14F-4D97-AF65-F5344CB8AC3E}">
        <p14:creationId xmlns:p14="http://schemas.microsoft.com/office/powerpoint/2010/main" val="313894591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4E2C078-226B-4168-8CB3-901D2EDCC4D0}" type="slidenum">
              <a:rPr lang="en-US"/>
              <a:pPr>
                <a:defRPr/>
              </a:pPr>
              <a:t>‹#›</a:t>
            </a:fld>
            <a:endParaRPr lang="en-US"/>
          </a:p>
        </p:txBody>
      </p:sp>
    </p:spTree>
    <p:extLst>
      <p:ext uri="{BB962C8B-B14F-4D97-AF65-F5344CB8AC3E}">
        <p14:creationId xmlns:p14="http://schemas.microsoft.com/office/powerpoint/2010/main" val="31218029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F2E50D1-75D3-4BE0-A64E-F2D8B747EFEE}" type="slidenum">
              <a:rPr lang="en-US"/>
              <a:pPr>
                <a:defRPr/>
              </a:pPr>
              <a:t>‹#›</a:t>
            </a:fld>
            <a:endParaRPr lang="en-US"/>
          </a:p>
        </p:txBody>
      </p:sp>
    </p:spTree>
    <p:extLst>
      <p:ext uri="{BB962C8B-B14F-4D97-AF65-F5344CB8AC3E}">
        <p14:creationId xmlns:p14="http://schemas.microsoft.com/office/powerpoint/2010/main" val="304003720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73FCAC8-6B6A-4AEC-9947-83C34B4099A6}" type="slidenum">
              <a:rPr lang="en-US"/>
              <a:pPr>
                <a:defRPr/>
              </a:pPr>
              <a:t>‹#›</a:t>
            </a:fld>
            <a:endParaRPr lang="en-US"/>
          </a:p>
        </p:txBody>
      </p:sp>
    </p:spTree>
    <p:extLst>
      <p:ext uri="{BB962C8B-B14F-4D97-AF65-F5344CB8AC3E}">
        <p14:creationId xmlns:p14="http://schemas.microsoft.com/office/powerpoint/2010/main" val="323686064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9D53AC8-0051-40DC-89ED-6817A395B9FB}" type="slidenum">
              <a:rPr lang="en-US"/>
              <a:pPr>
                <a:defRPr/>
              </a:pPr>
              <a:t>‹#›</a:t>
            </a:fld>
            <a:endParaRPr lang="en-US"/>
          </a:p>
        </p:txBody>
      </p:sp>
    </p:spTree>
    <p:extLst>
      <p:ext uri="{BB962C8B-B14F-4D97-AF65-F5344CB8AC3E}">
        <p14:creationId xmlns:p14="http://schemas.microsoft.com/office/powerpoint/2010/main" val="349029597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546EC14A-B08B-41EA-ACFF-432AA6AAFF17}" type="slidenum">
              <a:rPr lang="en-US"/>
              <a:pPr>
                <a:defRPr/>
              </a:pPr>
              <a:t>‹#›</a:t>
            </a:fld>
            <a:endParaRPr lang="en-US"/>
          </a:p>
        </p:txBody>
      </p:sp>
    </p:spTree>
    <p:extLst>
      <p:ext uri="{BB962C8B-B14F-4D97-AF65-F5344CB8AC3E}">
        <p14:creationId xmlns:p14="http://schemas.microsoft.com/office/powerpoint/2010/main" val="214405194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8C7E3605-17D9-4317-AF66-A7EA8BC00EDF}" type="slidenum">
              <a:rPr lang="en-US"/>
              <a:pPr>
                <a:defRPr/>
              </a:pPr>
              <a:t>‹#›</a:t>
            </a:fld>
            <a:endParaRPr lang="en-US"/>
          </a:p>
        </p:txBody>
      </p:sp>
    </p:spTree>
    <p:extLst>
      <p:ext uri="{BB962C8B-B14F-4D97-AF65-F5344CB8AC3E}">
        <p14:creationId xmlns:p14="http://schemas.microsoft.com/office/powerpoint/2010/main" val="4281857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9713749D-0C6D-41BD-9B4D-ED2B11A976D6}" type="slidenum">
              <a:rPr lang="en-US"/>
              <a:pPr>
                <a:defRPr/>
              </a:pPr>
              <a:t>‹#›</a:t>
            </a:fld>
            <a:endParaRPr lang="en-US"/>
          </a:p>
        </p:txBody>
      </p:sp>
    </p:spTree>
    <p:extLst>
      <p:ext uri="{BB962C8B-B14F-4D97-AF65-F5344CB8AC3E}">
        <p14:creationId xmlns:p14="http://schemas.microsoft.com/office/powerpoint/2010/main" val="143987250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43856B4-F0B0-4C28-A5A5-F6AD06B5531F}" type="slidenum">
              <a:rPr lang="en-US"/>
              <a:pPr>
                <a:defRPr/>
              </a:pPr>
              <a:t>‹#›</a:t>
            </a:fld>
            <a:endParaRPr lang="en-US"/>
          </a:p>
        </p:txBody>
      </p:sp>
    </p:spTree>
    <p:extLst>
      <p:ext uri="{BB962C8B-B14F-4D97-AF65-F5344CB8AC3E}">
        <p14:creationId xmlns:p14="http://schemas.microsoft.com/office/powerpoint/2010/main" val="23989417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5CFC5F9-CD68-435F-B757-33EC38285F15}" type="slidenum">
              <a:rPr lang="en-US"/>
              <a:pPr>
                <a:defRPr/>
              </a:pPr>
              <a:t>‹#›</a:t>
            </a:fld>
            <a:endParaRPr lang="en-US"/>
          </a:p>
        </p:txBody>
      </p:sp>
    </p:spTree>
    <p:extLst>
      <p:ext uri="{BB962C8B-B14F-4D97-AF65-F5344CB8AC3E}">
        <p14:creationId xmlns:p14="http://schemas.microsoft.com/office/powerpoint/2010/main" val="9105561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88219943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B724594-D538-4657-8F10-A2DFC27024EA}" type="slidenum">
              <a:rPr lang="en-US"/>
              <a:pPr>
                <a:defRPr/>
              </a:pPr>
              <a:t>‹#›</a:t>
            </a:fld>
            <a:endParaRPr lang="en-US"/>
          </a:p>
        </p:txBody>
      </p:sp>
    </p:spTree>
    <p:extLst>
      <p:ext uri="{BB962C8B-B14F-4D97-AF65-F5344CB8AC3E}">
        <p14:creationId xmlns:p14="http://schemas.microsoft.com/office/powerpoint/2010/main" val="207848553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BABBC4E-78CE-47DE-B0AE-2D1A638A3F92}" type="slidenum">
              <a:rPr lang="en-US"/>
              <a:pPr>
                <a:defRPr/>
              </a:pPr>
              <a:t>‹#›</a:t>
            </a:fld>
            <a:endParaRPr lang="en-US"/>
          </a:p>
        </p:txBody>
      </p:sp>
    </p:spTree>
    <p:extLst>
      <p:ext uri="{BB962C8B-B14F-4D97-AF65-F5344CB8AC3E}">
        <p14:creationId xmlns:p14="http://schemas.microsoft.com/office/powerpoint/2010/main" val="4029167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ECF0D6FA-4D3C-42D7-A800-07BE0FB110E7}" type="slidenum">
              <a:rPr lang="en-US"/>
              <a:pPr>
                <a:defRPr/>
              </a:pPr>
              <a:t>‹#›</a:t>
            </a:fld>
            <a:endParaRPr lang="en-US"/>
          </a:p>
        </p:txBody>
      </p:sp>
    </p:spTree>
    <p:extLst>
      <p:ext uri="{BB962C8B-B14F-4D97-AF65-F5344CB8AC3E}">
        <p14:creationId xmlns:p14="http://schemas.microsoft.com/office/powerpoint/2010/main" val="277478815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6F4C64A7-A367-4FBF-BD4B-BD6C169AC5F9}" type="slidenum">
              <a:rPr lang="en-US"/>
              <a:pPr>
                <a:defRPr/>
              </a:pPr>
              <a:t>‹#›</a:t>
            </a:fld>
            <a:endParaRPr lang="en-US"/>
          </a:p>
        </p:txBody>
      </p:sp>
    </p:spTree>
    <p:extLst>
      <p:ext uri="{BB962C8B-B14F-4D97-AF65-F5344CB8AC3E}">
        <p14:creationId xmlns:p14="http://schemas.microsoft.com/office/powerpoint/2010/main" val="143468041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8DF28F09-3E94-4D62-A8F1-80A285639E48}" type="slidenum">
              <a:rPr lang="en-US"/>
              <a:pPr>
                <a:defRPr/>
              </a:pPr>
              <a:t>‹#›</a:t>
            </a:fld>
            <a:endParaRPr lang="en-US"/>
          </a:p>
        </p:txBody>
      </p:sp>
    </p:spTree>
    <p:extLst>
      <p:ext uri="{BB962C8B-B14F-4D97-AF65-F5344CB8AC3E}">
        <p14:creationId xmlns:p14="http://schemas.microsoft.com/office/powerpoint/2010/main" val="90881426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1769034-3400-474F-B1F1-FCF55544731E}" type="slidenum">
              <a:rPr lang="en-US"/>
              <a:pPr>
                <a:defRPr/>
              </a:pPr>
              <a:t>‹#›</a:t>
            </a:fld>
            <a:endParaRPr lang="en-US"/>
          </a:p>
        </p:txBody>
      </p:sp>
    </p:spTree>
    <p:extLst>
      <p:ext uri="{BB962C8B-B14F-4D97-AF65-F5344CB8AC3E}">
        <p14:creationId xmlns:p14="http://schemas.microsoft.com/office/powerpoint/2010/main" val="25228366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045431-D99E-41FB-B341-CF92834E12F5}" type="slidenum">
              <a:rPr lang="en-US"/>
              <a:pPr>
                <a:defRPr/>
              </a:pPr>
              <a:t>‹#›</a:t>
            </a:fld>
            <a:endParaRPr lang="en-US"/>
          </a:p>
        </p:txBody>
      </p:sp>
    </p:spTree>
    <p:extLst>
      <p:ext uri="{BB962C8B-B14F-4D97-AF65-F5344CB8AC3E}">
        <p14:creationId xmlns:p14="http://schemas.microsoft.com/office/powerpoint/2010/main" val="235882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6BD70C7B-3CCB-4A60-8FF3-BF130B3430D2}" type="slidenum">
              <a:rPr lang="en-US"/>
              <a:pPr>
                <a:defRPr/>
              </a:pPr>
              <a:t>‹#›</a:t>
            </a:fld>
            <a:endParaRPr lang="en-US"/>
          </a:p>
        </p:txBody>
      </p:sp>
    </p:spTree>
    <p:extLst>
      <p:ext uri="{BB962C8B-B14F-4D97-AF65-F5344CB8AC3E}">
        <p14:creationId xmlns:p14="http://schemas.microsoft.com/office/powerpoint/2010/main" val="351071334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384FCF8-E1C2-4976-B948-687F52CF4FC7}" type="slidenum">
              <a:rPr lang="en-US"/>
              <a:pPr>
                <a:defRPr/>
              </a:pPr>
              <a:t>‹#›</a:t>
            </a:fld>
            <a:endParaRPr lang="en-US"/>
          </a:p>
        </p:txBody>
      </p:sp>
    </p:spTree>
    <p:extLst>
      <p:ext uri="{BB962C8B-B14F-4D97-AF65-F5344CB8AC3E}">
        <p14:creationId xmlns:p14="http://schemas.microsoft.com/office/powerpoint/2010/main" val="340811891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A8D2A44-C547-4907-BC2D-5876D8C6534E}" type="slidenum">
              <a:rPr lang="en-US"/>
              <a:pPr>
                <a:defRPr/>
              </a:pPr>
              <a:t>‹#›</a:t>
            </a:fld>
            <a:endParaRPr lang="en-US"/>
          </a:p>
        </p:txBody>
      </p:sp>
    </p:spTree>
    <p:extLst>
      <p:ext uri="{BB962C8B-B14F-4D97-AF65-F5344CB8AC3E}">
        <p14:creationId xmlns:p14="http://schemas.microsoft.com/office/powerpoint/2010/main" val="310699822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8A37282-2387-462B-A53F-C1BCE8F83CB6}" type="slidenum">
              <a:rPr lang="en-US"/>
              <a:pPr>
                <a:defRPr/>
              </a:pPr>
              <a:t>‹#›</a:t>
            </a:fld>
            <a:endParaRPr lang="en-US"/>
          </a:p>
        </p:txBody>
      </p:sp>
    </p:spTree>
    <p:extLst>
      <p:ext uri="{BB962C8B-B14F-4D97-AF65-F5344CB8AC3E}">
        <p14:creationId xmlns:p14="http://schemas.microsoft.com/office/powerpoint/2010/main" val="66028732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7F0D211C-DA40-41E8-B71F-E885AC85C811}" type="slidenum">
              <a:rPr lang="en-US"/>
              <a:pPr>
                <a:defRPr/>
              </a:pPr>
              <a:t>‹#›</a:t>
            </a:fld>
            <a:endParaRPr lang="en-US"/>
          </a:p>
        </p:txBody>
      </p:sp>
    </p:spTree>
    <p:extLst>
      <p:ext uri="{BB962C8B-B14F-4D97-AF65-F5344CB8AC3E}">
        <p14:creationId xmlns:p14="http://schemas.microsoft.com/office/powerpoint/2010/main" val="146900804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89329294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0544E91F-C441-4288-A77E-0DA6EBE96E86}" type="slidenum">
              <a:rPr lang="en-US"/>
              <a:pPr>
                <a:defRPr/>
              </a:pPr>
              <a:t>‹#›</a:t>
            </a:fld>
            <a:endParaRPr lang="en-US" dirty="0"/>
          </a:p>
        </p:txBody>
      </p:sp>
    </p:spTree>
    <p:extLst>
      <p:ext uri="{BB962C8B-B14F-4D97-AF65-F5344CB8AC3E}">
        <p14:creationId xmlns:p14="http://schemas.microsoft.com/office/powerpoint/2010/main" val="272654785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794888E4-DF5E-4EB5-AA07-60C652A1C5F7}" type="slidenum">
              <a:rPr lang="en-US"/>
              <a:pPr>
                <a:defRPr/>
              </a:pPr>
              <a:t>‹#›</a:t>
            </a:fld>
            <a:endParaRPr lang="en-US" dirty="0"/>
          </a:p>
        </p:txBody>
      </p:sp>
    </p:spTree>
    <p:extLst>
      <p:ext uri="{BB962C8B-B14F-4D97-AF65-F5344CB8AC3E}">
        <p14:creationId xmlns:p14="http://schemas.microsoft.com/office/powerpoint/2010/main" val="7421595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616C18B5-B082-4100-9B18-E05B5941CCDC}" type="slidenum">
              <a:rPr lang="en-US"/>
              <a:pPr>
                <a:defRPr/>
              </a:pPr>
              <a:t>‹#›</a:t>
            </a:fld>
            <a:endParaRPr lang="en-US" dirty="0"/>
          </a:p>
        </p:txBody>
      </p:sp>
    </p:spTree>
    <p:extLst>
      <p:ext uri="{BB962C8B-B14F-4D97-AF65-F5344CB8AC3E}">
        <p14:creationId xmlns:p14="http://schemas.microsoft.com/office/powerpoint/2010/main" val="193711566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4ACCF8FC-6D32-4C88-A67A-04E698890AF0}" type="slidenum">
              <a:rPr lang="en-US"/>
              <a:pPr>
                <a:defRPr/>
              </a:pPr>
              <a:t>‹#›</a:t>
            </a:fld>
            <a:endParaRPr lang="en-US" dirty="0"/>
          </a:p>
        </p:txBody>
      </p:sp>
    </p:spTree>
    <p:extLst>
      <p:ext uri="{BB962C8B-B14F-4D97-AF65-F5344CB8AC3E}">
        <p14:creationId xmlns:p14="http://schemas.microsoft.com/office/powerpoint/2010/main" val="307979716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15A292FF-DA37-480B-8517-EBC4662706C1}" type="slidenum">
              <a:rPr lang="en-US"/>
              <a:pPr>
                <a:defRPr/>
              </a:pPr>
              <a:t>‹#›</a:t>
            </a:fld>
            <a:endParaRPr lang="en-US" dirty="0"/>
          </a:p>
        </p:txBody>
      </p:sp>
    </p:spTree>
    <p:extLst>
      <p:ext uri="{BB962C8B-B14F-4D97-AF65-F5344CB8AC3E}">
        <p14:creationId xmlns:p14="http://schemas.microsoft.com/office/powerpoint/2010/main" val="2215495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161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161795" name="Rectangle 3"/>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228625408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B0543581-866F-445D-B446-74C6D2B171BC}" type="slidenum">
              <a:rPr lang="en-US"/>
              <a:pPr>
                <a:defRPr/>
              </a:pPr>
              <a:t>‹#›</a:t>
            </a:fld>
            <a:endParaRPr lang="en-US"/>
          </a:p>
        </p:txBody>
      </p:sp>
    </p:spTree>
    <p:extLst>
      <p:ext uri="{BB962C8B-B14F-4D97-AF65-F5344CB8AC3E}">
        <p14:creationId xmlns:p14="http://schemas.microsoft.com/office/powerpoint/2010/main" val="69384650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B59B923-5E34-4E48-AD5B-E08C01DA7282}" type="slidenum">
              <a:rPr lang="en-US"/>
              <a:pPr>
                <a:defRPr/>
              </a:pPr>
              <a:t>‹#›</a:t>
            </a:fld>
            <a:endParaRPr lang="en-US"/>
          </a:p>
        </p:txBody>
      </p:sp>
    </p:spTree>
    <p:extLst>
      <p:ext uri="{BB962C8B-B14F-4D97-AF65-F5344CB8AC3E}">
        <p14:creationId xmlns:p14="http://schemas.microsoft.com/office/powerpoint/2010/main" val="107118760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4BCEF77-7608-4D0A-AC64-D797F92DE030}" type="slidenum">
              <a:rPr lang="en-US"/>
              <a:pPr>
                <a:defRPr/>
              </a:pPr>
              <a:t>‹#›</a:t>
            </a:fld>
            <a:endParaRPr lang="en-US"/>
          </a:p>
        </p:txBody>
      </p:sp>
    </p:spTree>
    <p:extLst>
      <p:ext uri="{BB962C8B-B14F-4D97-AF65-F5344CB8AC3E}">
        <p14:creationId xmlns:p14="http://schemas.microsoft.com/office/powerpoint/2010/main" val="33880212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AD9AD88F-E052-4D88-ADF0-6F799F4267C3}" type="slidenum">
              <a:rPr lang="en-US"/>
              <a:pPr>
                <a:defRPr/>
              </a:pPr>
              <a:t>‹#›</a:t>
            </a:fld>
            <a:endParaRPr lang="en-US"/>
          </a:p>
        </p:txBody>
      </p:sp>
    </p:spTree>
    <p:extLst>
      <p:ext uri="{BB962C8B-B14F-4D97-AF65-F5344CB8AC3E}">
        <p14:creationId xmlns:p14="http://schemas.microsoft.com/office/powerpoint/2010/main" val="24415728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E9BD83B-BC41-45F7-95E7-832F96492073}" type="slidenum">
              <a:rPr lang="en-US"/>
              <a:pPr>
                <a:defRPr/>
              </a:pPr>
              <a:t>‹#›</a:t>
            </a:fld>
            <a:endParaRPr lang="en-US"/>
          </a:p>
        </p:txBody>
      </p:sp>
    </p:spTree>
    <p:extLst>
      <p:ext uri="{BB962C8B-B14F-4D97-AF65-F5344CB8AC3E}">
        <p14:creationId xmlns:p14="http://schemas.microsoft.com/office/powerpoint/2010/main" val="114594546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21350968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3C4E696A-6B72-4550-A603-E49238992150}" type="slidenum">
              <a:rPr lang="en-US"/>
              <a:pPr>
                <a:defRPr/>
              </a:pPr>
              <a:t>‹#›</a:t>
            </a:fld>
            <a:endParaRPr lang="en-US" dirty="0"/>
          </a:p>
        </p:txBody>
      </p:sp>
    </p:spTree>
    <p:extLst>
      <p:ext uri="{BB962C8B-B14F-4D97-AF65-F5344CB8AC3E}">
        <p14:creationId xmlns:p14="http://schemas.microsoft.com/office/powerpoint/2010/main" val="376987818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8624B864-A444-4A92-AAA2-7C2BD63472D0}" type="slidenum">
              <a:rPr lang="en-US"/>
              <a:pPr>
                <a:defRPr/>
              </a:pPr>
              <a:t>‹#›</a:t>
            </a:fld>
            <a:endParaRPr lang="en-US" dirty="0"/>
          </a:p>
        </p:txBody>
      </p:sp>
    </p:spTree>
    <p:extLst>
      <p:ext uri="{BB962C8B-B14F-4D97-AF65-F5344CB8AC3E}">
        <p14:creationId xmlns:p14="http://schemas.microsoft.com/office/powerpoint/2010/main" val="257531084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7C4FAD62-CAB0-43E5-B21A-5C344CC39D17}" type="slidenum">
              <a:rPr lang="en-US"/>
              <a:pPr>
                <a:defRPr/>
              </a:pPr>
              <a:t>‹#›</a:t>
            </a:fld>
            <a:endParaRPr lang="en-US" dirty="0"/>
          </a:p>
        </p:txBody>
      </p:sp>
    </p:spTree>
    <p:extLst>
      <p:ext uri="{BB962C8B-B14F-4D97-AF65-F5344CB8AC3E}">
        <p14:creationId xmlns:p14="http://schemas.microsoft.com/office/powerpoint/2010/main" val="156404821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8F979B40-03E3-49BB-A237-575A4C01A67F}" type="slidenum">
              <a:rPr lang="en-US"/>
              <a:pPr>
                <a:defRPr/>
              </a:pPr>
              <a:t>‹#›</a:t>
            </a:fld>
            <a:endParaRPr lang="en-US" dirty="0"/>
          </a:p>
        </p:txBody>
      </p:sp>
    </p:spTree>
    <p:extLst>
      <p:ext uri="{BB962C8B-B14F-4D97-AF65-F5344CB8AC3E}">
        <p14:creationId xmlns:p14="http://schemas.microsoft.com/office/powerpoint/2010/main" val="2556317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7F95B5C-750B-4735-B360-10E5387B179F}" type="slidenum">
              <a:rPr lang="en-US"/>
              <a:pPr>
                <a:defRPr/>
              </a:pPr>
              <a:t>‹#›</a:t>
            </a:fld>
            <a:endParaRPr lang="en-US"/>
          </a:p>
        </p:txBody>
      </p:sp>
    </p:spTree>
    <p:extLst>
      <p:ext uri="{BB962C8B-B14F-4D97-AF65-F5344CB8AC3E}">
        <p14:creationId xmlns:p14="http://schemas.microsoft.com/office/powerpoint/2010/main" val="389512526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8AEFA097-ECA7-4C8F-93C1-258154FD6CA4}" type="slidenum">
              <a:rPr lang="en-US"/>
              <a:pPr>
                <a:defRPr/>
              </a:pPr>
              <a:t>‹#›</a:t>
            </a:fld>
            <a:endParaRPr lang="en-US" dirty="0"/>
          </a:p>
        </p:txBody>
      </p:sp>
    </p:spTree>
    <p:extLst>
      <p:ext uri="{BB962C8B-B14F-4D97-AF65-F5344CB8AC3E}">
        <p14:creationId xmlns:p14="http://schemas.microsoft.com/office/powerpoint/2010/main" val="93491074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41E7A8C5-DE65-4BD6-93E0-D7D5F50C4737}" type="slidenum">
              <a:rPr lang="en-US"/>
              <a:pPr>
                <a:defRPr/>
              </a:pPr>
              <a:t>‹#›</a:t>
            </a:fld>
            <a:endParaRPr lang="en-US"/>
          </a:p>
        </p:txBody>
      </p:sp>
    </p:spTree>
    <p:extLst>
      <p:ext uri="{BB962C8B-B14F-4D97-AF65-F5344CB8AC3E}">
        <p14:creationId xmlns:p14="http://schemas.microsoft.com/office/powerpoint/2010/main" val="261082891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9BC9B05F-2004-4082-AD8B-BA9407887616}" type="slidenum">
              <a:rPr lang="en-US"/>
              <a:pPr>
                <a:defRPr/>
              </a:pPr>
              <a:t>‹#›</a:t>
            </a:fld>
            <a:endParaRPr lang="en-US"/>
          </a:p>
        </p:txBody>
      </p:sp>
    </p:spTree>
    <p:extLst>
      <p:ext uri="{BB962C8B-B14F-4D97-AF65-F5344CB8AC3E}">
        <p14:creationId xmlns:p14="http://schemas.microsoft.com/office/powerpoint/2010/main" val="16387044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40F5528-EFF7-4DCB-A648-16CFFC794ADC}" type="slidenum">
              <a:rPr lang="en-US"/>
              <a:pPr>
                <a:defRPr/>
              </a:pPr>
              <a:t>‹#›</a:t>
            </a:fld>
            <a:endParaRPr lang="en-US"/>
          </a:p>
        </p:txBody>
      </p:sp>
    </p:spTree>
    <p:extLst>
      <p:ext uri="{BB962C8B-B14F-4D97-AF65-F5344CB8AC3E}">
        <p14:creationId xmlns:p14="http://schemas.microsoft.com/office/powerpoint/2010/main" val="254111327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D062FB71-0AE0-4A12-AB69-0D89CD6A980A}" type="slidenum">
              <a:rPr lang="en-US"/>
              <a:pPr>
                <a:defRPr/>
              </a:pPr>
              <a:t>‹#›</a:t>
            </a:fld>
            <a:endParaRPr lang="en-US"/>
          </a:p>
        </p:txBody>
      </p:sp>
    </p:spTree>
    <p:extLst>
      <p:ext uri="{BB962C8B-B14F-4D97-AF65-F5344CB8AC3E}">
        <p14:creationId xmlns:p14="http://schemas.microsoft.com/office/powerpoint/2010/main" val="230862384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52454C65-1E55-43FA-99BE-D60DA0B4D482}" type="slidenum">
              <a:rPr lang="en-US"/>
              <a:pPr>
                <a:defRPr/>
              </a:pPr>
              <a:t>‹#›</a:t>
            </a:fld>
            <a:endParaRPr lang="en-US"/>
          </a:p>
        </p:txBody>
      </p:sp>
    </p:spTree>
    <p:extLst>
      <p:ext uri="{BB962C8B-B14F-4D97-AF65-F5344CB8AC3E}">
        <p14:creationId xmlns:p14="http://schemas.microsoft.com/office/powerpoint/2010/main" val="278003828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62732062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C8D2E09E-DED9-43AB-80A1-6F258E4D0B42}" type="slidenum">
              <a:rPr lang="en-US"/>
              <a:pPr>
                <a:defRPr/>
              </a:pPr>
              <a:t>‹#›</a:t>
            </a:fld>
            <a:endParaRPr lang="en-US" dirty="0"/>
          </a:p>
        </p:txBody>
      </p:sp>
    </p:spTree>
    <p:extLst>
      <p:ext uri="{BB962C8B-B14F-4D97-AF65-F5344CB8AC3E}">
        <p14:creationId xmlns:p14="http://schemas.microsoft.com/office/powerpoint/2010/main" val="192192275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0EDCD8BE-3C3E-4081-A083-FB5B890BA41D}" type="slidenum">
              <a:rPr lang="en-US"/>
              <a:pPr>
                <a:defRPr/>
              </a:pPr>
              <a:t>‹#›</a:t>
            </a:fld>
            <a:endParaRPr lang="en-US" dirty="0"/>
          </a:p>
        </p:txBody>
      </p:sp>
    </p:spTree>
    <p:extLst>
      <p:ext uri="{BB962C8B-B14F-4D97-AF65-F5344CB8AC3E}">
        <p14:creationId xmlns:p14="http://schemas.microsoft.com/office/powerpoint/2010/main" val="9091254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293BB706-F0BF-41C4-95BE-438AEB49129C}" type="slidenum">
              <a:rPr lang="en-US"/>
              <a:pPr>
                <a:defRPr/>
              </a:pPr>
              <a:t>‹#›</a:t>
            </a:fld>
            <a:endParaRPr lang="en-US" dirty="0"/>
          </a:p>
        </p:txBody>
      </p:sp>
    </p:spTree>
    <p:extLst>
      <p:ext uri="{BB962C8B-B14F-4D97-AF65-F5344CB8AC3E}">
        <p14:creationId xmlns:p14="http://schemas.microsoft.com/office/powerpoint/2010/main" val="2566698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BF9210F7-ACF0-4AF8-A755-B45CDA777CBA}" type="slidenum">
              <a:rPr lang="en-US"/>
              <a:pPr>
                <a:defRPr/>
              </a:pPr>
              <a:t>‹#›</a:t>
            </a:fld>
            <a:endParaRPr lang="en-US"/>
          </a:p>
        </p:txBody>
      </p:sp>
    </p:spTree>
    <p:extLst>
      <p:ext uri="{BB962C8B-B14F-4D97-AF65-F5344CB8AC3E}">
        <p14:creationId xmlns:p14="http://schemas.microsoft.com/office/powerpoint/2010/main" val="382431412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F59C9ED4-EB68-4A12-ACDF-5B4FC8BDF2C8}" type="slidenum">
              <a:rPr lang="en-US"/>
              <a:pPr>
                <a:defRPr/>
              </a:pPr>
              <a:t>‹#›</a:t>
            </a:fld>
            <a:endParaRPr lang="en-US" dirty="0"/>
          </a:p>
        </p:txBody>
      </p:sp>
    </p:spTree>
    <p:extLst>
      <p:ext uri="{BB962C8B-B14F-4D97-AF65-F5344CB8AC3E}">
        <p14:creationId xmlns:p14="http://schemas.microsoft.com/office/powerpoint/2010/main" val="418817849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949B8FF1-D1CB-4C09-9AC6-919BFE0BC557}" type="slidenum">
              <a:rPr lang="en-US"/>
              <a:pPr>
                <a:defRPr/>
              </a:pPr>
              <a:t>‹#›</a:t>
            </a:fld>
            <a:endParaRPr lang="en-US" dirty="0"/>
          </a:p>
        </p:txBody>
      </p:sp>
    </p:spTree>
    <p:extLst>
      <p:ext uri="{BB962C8B-B14F-4D97-AF65-F5344CB8AC3E}">
        <p14:creationId xmlns:p14="http://schemas.microsoft.com/office/powerpoint/2010/main" val="394409231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BABD39FF-CD50-4903-B7E8-FC6D86F3C956}" type="slidenum">
              <a:rPr lang="en-US"/>
              <a:pPr>
                <a:defRPr/>
              </a:pPr>
              <a:t>‹#›</a:t>
            </a:fld>
            <a:endParaRPr lang="en-US"/>
          </a:p>
        </p:txBody>
      </p:sp>
    </p:spTree>
    <p:extLst>
      <p:ext uri="{BB962C8B-B14F-4D97-AF65-F5344CB8AC3E}">
        <p14:creationId xmlns:p14="http://schemas.microsoft.com/office/powerpoint/2010/main" val="28127292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F555C14D-1ED7-4007-BE5A-99BDCB227EFC}" type="slidenum">
              <a:rPr lang="en-US"/>
              <a:pPr>
                <a:defRPr/>
              </a:pPr>
              <a:t>‹#›</a:t>
            </a:fld>
            <a:endParaRPr lang="en-US"/>
          </a:p>
        </p:txBody>
      </p:sp>
    </p:spTree>
    <p:extLst>
      <p:ext uri="{BB962C8B-B14F-4D97-AF65-F5344CB8AC3E}">
        <p14:creationId xmlns:p14="http://schemas.microsoft.com/office/powerpoint/2010/main" val="90170227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D5ACB46-8E42-4EBB-B514-2ECE95A48355}" type="slidenum">
              <a:rPr lang="en-US"/>
              <a:pPr>
                <a:defRPr/>
              </a:pPr>
              <a:t>‹#›</a:t>
            </a:fld>
            <a:endParaRPr lang="en-US"/>
          </a:p>
        </p:txBody>
      </p:sp>
    </p:spTree>
    <p:extLst>
      <p:ext uri="{BB962C8B-B14F-4D97-AF65-F5344CB8AC3E}">
        <p14:creationId xmlns:p14="http://schemas.microsoft.com/office/powerpoint/2010/main" val="408763745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D65E79B0-F10D-45EF-B05C-736640421B1C}" type="slidenum">
              <a:rPr lang="en-US"/>
              <a:pPr>
                <a:defRPr/>
              </a:pPr>
              <a:t>‹#›</a:t>
            </a:fld>
            <a:endParaRPr lang="en-US"/>
          </a:p>
        </p:txBody>
      </p:sp>
    </p:spTree>
    <p:extLst>
      <p:ext uri="{BB962C8B-B14F-4D97-AF65-F5344CB8AC3E}">
        <p14:creationId xmlns:p14="http://schemas.microsoft.com/office/powerpoint/2010/main" val="381299357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68E00F5C-333E-41ED-81CA-3CD96F00CBDD}" type="slidenum">
              <a:rPr lang="en-US"/>
              <a:pPr>
                <a:defRPr/>
              </a:pPr>
              <a:t>‹#›</a:t>
            </a:fld>
            <a:endParaRPr lang="en-US"/>
          </a:p>
        </p:txBody>
      </p:sp>
    </p:spTree>
    <p:extLst>
      <p:ext uri="{BB962C8B-B14F-4D97-AF65-F5344CB8AC3E}">
        <p14:creationId xmlns:p14="http://schemas.microsoft.com/office/powerpoint/2010/main" val="345855943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24000631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9661871-2C74-47C9-B538-D0B6830297FB}" type="slidenum">
              <a:rPr lang="en-US"/>
              <a:pPr>
                <a:defRPr/>
              </a:pPr>
              <a:t>‹#›</a:t>
            </a:fld>
            <a:endParaRPr lang="en-US" dirty="0"/>
          </a:p>
        </p:txBody>
      </p:sp>
    </p:spTree>
    <p:extLst>
      <p:ext uri="{BB962C8B-B14F-4D97-AF65-F5344CB8AC3E}">
        <p14:creationId xmlns:p14="http://schemas.microsoft.com/office/powerpoint/2010/main" val="46208413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26D82E2-2D5A-4743-ADD1-786CDA11BC06}" type="slidenum">
              <a:rPr lang="en-US"/>
              <a:pPr>
                <a:defRPr/>
              </a:pPr>
              <a:t>‹#›</a:t>
            </a:fld>
            <a:endParaRPr lang="en-US" dirty="0"/>
          </a:p>
        </p:txBody>
      </p:sp>
    </p:spTree>
    <p:extLst>
      <p:ext uri="{BB962C8B-B14F-4D97-AF65-F5344CB8AC3E}">
        <p14:creationId xmlns:p14="http://schemas.microsoft.com/office/powerpoint/2010/main" val="197474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B28A6E5-FF60-48C2-B4A1-EDE0DE2C6DAC}" type="slidenum">
              <a:rPr lang="en-US"/>
              <a:pPr>
                <a:defRPr/>
              </a:pPr>
              <a:t>‹#›</a:t>
            </a:fld>
            <a:endParaRPr lang="en-US"/>
          </a:p>
        </p:txBody>
      </p:sp>
    </p:spTree>
    <p:extLst>
      <p:ext uri="{BB962C8B-B14F-4D97-AF65-F5344CB8AC3E}">
        <p14:creationId xmlns:p14="http://schemas.microsoft.com/office/powerpoint/2010/main" val="39244203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794DED92-3EBE-4DCC-91CD-29648B05A0F3}" type="slidenum">
              <a:rPr lang="en-US"/>
              <a:pPr>
                <a:defRPr/>
              </a:pPr>
              <a:t>‹#›</a:t>
            </a:fld>
            <a:endParaRPr lang="en-US" dirty="0"/>
          </a:p>
        </p:txBody>
      </p:sp>
    </p:spTree>
    <p:extLst>
      <p:ext uri="{BB962C8B-B14F-4D97-AF65-F5344CB8AC3E}">
        <p14:creationId xmlns:p14="http://schemas.microsoft.com/office/powerpoint/2010/main" val="41790343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A1284875-4EDB-4669-BEFA-DCA75B346669}" type="slidenum">
              <a:rPr lang="en-US"/>
              <a:pPr>
                <a:defRPr/>
              </a:pPr>
              <a:t>‹#›</a:t>
            </a:fld>
            <a:endParaRPr lang="en-US" dirty="0"/>
          </a:p>
        </p:txBody>
      </p:sp>
    </p:spTree>
    <p:extLst>
      <p:ext uri="{BB962C8B-B14F-4D97-AF65-F5344CB8AC3E}">
        <p14:creationId xmlns:p14="http://schemas.microsoft.com/office/powerpoint/2010/main" val="115079406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B9BD114-C2ED-4741-B057-6B6D354D045B}" type="slidenum">
              <a:rPr lang="en-US"/>
              <a:pPr>
                <a:defRPr/>
              </a:pPr>
              <a:t>‹#›</a:t>
            </a:fld>
            <a:endParaRPr lang="en-US" dirty="0"/>
          </a:p>
        </p:txBody>
      </p:sp>
    </p:spTree>
    <p:extLst>
      <p:ext uri="{BB962C8B-B14F-4D97-AF65-F5344CB8AC3E}">
        <p14:creationId xmlns:p14="http://schemas.microsoft.com/office/powerpoint/2010/main" val="47149835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F1FAE4F-3E63-4A90-8FDC-B7A484CB0AD3}" type="slidenum">
              <a:rPr lang="en-US"/>
              <a:pPr>
                <a:defRPr/>
              </a:pPr>
              <a:t>‹#›</a:t>
            </a:fld>
            <a:endParaRPr lang="en-US" dirty="0"/>
          </a:p>
        </p:txBody>
      </p:sp>
    </p:spTree>
    <p:extLst>
      <p:ext uri="{BB962C8B-B14F-4D97-AF65-F5344CB8AC3E}">
        <p14:creationId xmlns:p14="http://schemas.microsoft.com/office/powerpoint/2010/main" val="384910846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7F5D407-4FEA-4E46-9027-03BFDB42F12A}" type="slidenum">
              <a:rPr lang="en-US"/>
              <a:pPr>
                <a:defRPr/>
              </a:pPr>
              <a:t>‹#›</a:t>
            </a:fld>
            <a:endParaRPr lang="en-US" dirty="0"/>
          </a:p>
        </p:txBody>
      </p:sp>
    </p:spTree>
    <p:extLst>
      <p:ext uri="{BB962C8B-B14F-4D97-AF65-F5344CB8AC3E}">
        <p14:creationId xmlns:p14="http://schemas.microsoft.com/office/powerpoint/2010/main" val="3723496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19CA85A-B71E-49EB-9D60-90581CD33C76}" type="slidenum">
              <a:rPr lang="en-US"/>
              <a:pPr>
                <a:defRPr/>
              </a:pPr>
              <a:t>‹#›</a:t>
            </a:fld>
            <a:endParaRPr lang="en-US" dirty="0"/>
          </a:p>
        </p:txBody>
      </p:sp>
    </p:spTree>
    <p:extLst>
      <p:ext uri="{BB962C8B-B14F-4D97-AF65-F5344CB8AC3E}">
        <p14:creationId xmlns:p14="http://schemas.microsoft.com/office/powerpoint/2010/main" val="300307429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AF0FF0D-21E7-40ED-872C-2FF1E66AEFC1}" type="slidenum">
              <a:rPr lang="en-US"/>
              <a:pPr>
                <a:defRPr/>
              </a:pPr>
              <a:t>‹#›</a:t>
            </a:fld>
            <a:endParaRPr lang="en-US" dirty="0"/>
          </a:p>
        </p:txBody>
      </p:sp>
    </p:spTree>
    <p:extLst>
      <p:ext uri="{BB962C8B-B14F-4D97-AF65-F5344CB8AC3E}">
        <p14:creationId xmlns:p14="http://schemas.microsoft.com/office/powerpoint/2010/main" val="142764250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9DCE5B2-81F3-4902-BB41-D32C134178A7}" type="slidenum">
              <a:rPr lang="en-US"/>
              <a:pPr>
                <a:defRPr/>
              </a:pPr>
              <a:t>‹#›</a:t>
            </a:fld>
            <a:endParaRPr lang="en-US" dirty="0"/>
          </a:p>
        </p:txBody>
      </p:sp>
    </p:spTree>
    <p:extLst>
      <p:ext uri="{BB962C8B-B14F-4D97-AF65-F5344CB8AC3E}">
        <p14:creationId xmlns:p14="http://schemas.microsoft.com/office/powerpoint/2010/main" val="297554671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72E42A81-D3FF-4F9F-8666-389DBCDFFEE3}" type="slidenum">
              <a:rPr lang="en-US"/>
              <a:pPr>
                <a:defRPr/>
              </a:pPr>
              <a:t>‹#›</a:t>
            </a:fld>
            <a:endParaRPr lang="en-US" dirty="0"/>
          </a:p>
        </p:txBody>
      </p:sp>
    </p:spTree>
    <p:extLst>
      <p:ext uri="{BB962C8B-B14F-4D97-AF65-F5344CB8AC3E}">
        <p14:creationId xmlns:p14="http://schemas.microsoft.com/office/powerpoint/2010/main" val="317073494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Wachovia Celeste Caps" pitchFamily="18" charset="0"/>
                <a:cs typeface="Arial" charset="0"/>
              </a:defRPr>
            </a:lvl1pPr>
            <a:lvl2pPr marL="742950" indent="-285750" eaLnBrk="0" hangingPunct="0">
              <a:defRPr b="1">
                <a:solidFill>
                  <a:schemeClr val="tx1"/>
                </a:solidFill>
                <a:latin typeface="Wachovia Celeste Caps" pitchFamily="18" charset="0"/>
                <a:cs typeface="Arial" charset="0"/>
              </a:defRPr>
            </a:lvl2pPr>
            <a:lvl3pPr marL="1143000" indent="-228600" eaLnBrk="0" hangingPunct="0">
              <a:defRPr b="1">
                <a:solidFill>
                  <a:schemeClr val="tx1"/>
                </a:solidFill>
                <a:latin typeface="Wachovia Celeste Caps" pitchFamily="18" charset="0"/>
                <a:cs typeface="Arial" charset="0"/>
              </a:defRPr>
            </a:lvl3pPr>
            <a:lvl4pPr marL="1600200" indent="-228600" eaLnBrk="0" hangingPunct="0">
              <a:defRPr b="1">
                <a:solidFill>
                  <a:schemeClr val="tx1"/>
                </a:solidFill>
                <a:latin typeface="Wachovia Celeste Caps" pitchFamily="18" charset="0"/>
                <a:cs typeface="Arial" charset="0"/>
              </a:defRPr>
            </a:lvl4pPr>
            <a:lvl5pPr marL="2057400" indent="-228600" eaLnBrk="0" hangingPunct="0">
              <a:defRPr b="1">
                <a:solidFill>
                  <a:schemeClr val="tx1"/>
                </a:solidFill>
                <a:latin typeface="Wachovia Celeste Caps" pitchFamily="18" charset="0"/>
                <a:cs typeface="Arial" charset="0"/>
              </a:defRPr>
            </a:lvl5pPr>
            <a:lvl6pPr marL="2514600" indent="-228600" eaLnBrk="0" fontAlgn="base" hangingPunct="0">
              <a:spcBef>
                <a:spcPct val="0"/>
              </a:spcBef>
              <a:spcAft>
                <a:spcPct val="0"/>
              </a:spcAft>
              <a:defRPr b="1">
                <a:solidFill>
                  <a:schemeClr val="tx1"/>
                </a:solidFill>
                <a:latin typeface="Wachovia Celeste Caps" pitchFamily="18" charset="0"/>
                <a:cs typeface="Arial" charset="0"/>
              </a:defRPr>
            </a:lvl6pPr>
            <a:lvl7pPr marL="2971800" indent="-228600" eaLnBrk="0" fontAlgn="base" hangingPunct="0">
              <a:spcBef>
                <a:spcPct val="0"/>
              </a:spcBef>
              <a:spcAft>
                <a:spcPct val="0"/>
              </a:spcAft>
              <a:defRPr b="1">
                <a:solidFill>
                  <a:schemeClr val="tx1"/>
                </a:solidFill>
                <a:latin typeface="Wachovia Celeste Caps" pitchFamily="18" charset="0"/>
                <a:cs typeface="Arial" charset="0"/>
              </a:defRPr>
            </a:lvl7pPr>
            <a:lvl8pPr marL="3429000" indent="-228600" eaLnBrk="0" fontAlgn="base" hangingPunct="0">
              <a:spcBef>
                <a:spcPct val="0"/>
              </a:spcBef>
              <a:spcAft>
                <a:spcPct val="0"/>
              </a:spcAft>
              <a:defRPr b="1">
                <a:solidFill>
                  <a:schemeClr val="tx1"/>
                </a:solidFill>
                <a:latin typeface="Wachovia Celeste Caps" pitchFamily="18" charset="0"/>
                <a:cs typeface="Arial" charset="0"/>
              </a:defRPr>
            </a:lvl8pPr>
            <a:lvl9pPr marL="3886200" indent="-228600" eaLnBrk="0" fontAlgn="base" hangingPunct="0">
              <a:spcBef>
                <a:spcPct val="0"/>
              </a:spcBef>
              <a:spcAft>
                <a:spcPct val="0"/>
              </a:spcAft>
              <a:defRPr b="1">
                <a:solidFill>
                  <a:schemeClr val="tx1"/>
                </a:solidFill>
                <a:latin typeface="Wachovia Celeste Caps" pitchFamily="18" charset="0"/>
                <a:cs typeface="Arial"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504722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7D784B02-AD2A-4AFF-9F21-D201C6CD6911}" type="slidenum">
              <a:rPr lang="en-US"/>
              <a:pPr>
                <a:defRPr/>
              </a:pPr>
              <a:t>‹#›</a:t>
            </a:fld>
            <a:endParaRPr lang="en-US"/>
          </a:p>
        </p:txBody>
      </p:sp>
    </p:spTree>
    <p:extLst>
      <p:ext uri="{BB962C8B-B14F-4D97-AF65-F5344CB8AC3E}">
        <p14:creationId xmlns:p14="http://schemas.microsoft.com/office/powerpoint/2010/main" val="262122722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1CF531B-3923-4370-BE31-C200257B8EEA}" type="slidenum">
              <a:rPr lang="en-US"/>
              <a:pPr>
                <a:defRPr/>
              </a:pPr>
              <a:t>‹#›</a:t>
            </a:fld>
            <a:endParaRPr lang="en-US"/>
          </a:p>
        </p:txBody>
      </p:sp>
    </p:spTree>
    <p:extLst>
      <p:ext uri="{BB962C8B-B14F-4D97-AF65-F5344CB8AC3E}">
        <p14:creationId xmlns:p14="http://schemas.microsoft.com/office/powerpoint/2010/main" val="101571828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7088B1C9-0AA2-47FF-8305-7F936D0029B2}" type="slidenum">
              <a:rPr lang="en-US"/>
              <a:pPr>
                <a:defRPr/>
              </a:pPr>
              <a:t>‹#›</a:t>
            </a:fld>
            <a:endParaRPr lang="en-US"/>
          </a:p>
        </p:txBody>
      </p:sp>
    </p:spTree>
    <p:extLst>
      <p:ext uri="{BB962C8B-B14F-4D97-AF65-F5344CB8AC3E}">
        <p14:creationId xmlns:p14="http://schemas.microsoft.com/office/powerpoint/2010/main" val="243998273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07301811-A1A8-4F70-A900-EB8F7CE5F907}" type="slidenum">
              <a:rPr lang="en-US"/>
              <a:pPr>
                <a:defRPr/>
              </a:pPr>
              <a:t>‹#›</a:t>
            </a:fld>
            <a:endParaRPr lang="en-US"/>
          </a:p>
        </p:txBody>
      </p:sp>
    </p:spTree>
    <p:extLst>
      <p:ext uri="{BB962C8B-B14F-4D97-AF65-F5344CB8AC3E}">
        <p14:creationId xmlns:p14="http://schemas.microsoft.com/office/powerpoint/2010/main" val="407162539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302BC05C-520C-431E-81F9-DD6797378101}" type="slidenum">
              <a:rPr lang="en-US"/>
              <a:pPr>
                <a:defRPr/>
              </a:pPr>
              <a:t>‹#›</a:t>
            </a:fld>
            <a:endParaRPr lang="en-US"/>
          </a:p>
        </p:txBody>
      </p:sp>
    </p:spTree>
    <p:extLst>
      <p:ext uri="{BB962C8B-B14F-4D97-AF65-F5344CB8AC3E}">
        <p14:creationId xmlns:p14="http://schemas.microsoft.com/office/powerpoint/2010/main" val="185319932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BE26F8A3-4D3D-4058-8BCC-ECBD43B6DCD4}" type="slidenum">
              <a:rPr lang="en-US"/>
              <a:pPr>
                <a:defRPr/>
              </a:pPr>
              <a:t>‹#›</a:t>
            </a:fld>
            <a:endParaRPr lang="en-US"/>
          </a:p>
        </p:txBody>
      </p:sp>
    </p:spTree>
    <p:extLst>
      <p:ext uri="{BB962C8B-B14F-4D97-AF65-F5344CB8AC3E}">
        <p14:creationId xmlns:p14="http://schemas.microsoft.com/office/powerpoint/2010/main" val="173019233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F336C22-F320-41F5-BE13-5684A20F8686}" type="slidenum">
              <a:rPr lang="en-US"/>
              <a:pPr>
                <a:defRPr/>
              </a:pPr>
              <a:t>‹#›</a:t>
            </a:fld>
            <a:endParaRPr lang="en-US"/>
          </a:p>
        </p:txBody>
      </p:sp>
    </p:spTree>
    <p:extLst>
      <p:ext uri="{BB962C8B-B14F-4D97-AF65-F5344CB8AC3E}">
        <p14:creationId xmlns:p14="http://schemas.microsoft.com/office/powerpoint/2010/main" val="297105861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9B42B15-0D59-43BF-A5E3-D46842277F71}" type="slidenum">
              <a:rPr lang="en-US"/>
              <a:pPr>
                <a:defRPr/>
              </a:pPr>
              <a:t>‹#›</a:t>
            </a:fld>
            <a:endParaRPr lang="en-US"/>
          </a:p>
        </p:txBody>
      </p:sp>
    </p:spTree>
    <p:extLst>
      <p:ext uri="{BB962C8B-B14F-4D97-AF65-F5344CB8AC3E}">
        <p14:creationId xmlns:p14="http://schemas.microsoft.com/office/powerpoint/2010/main" val="25563414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FE65643-B239-4E34-B06D-EEE723184CAF}" type="slidenum">
              <a:rPr lang="en-US"/>
              <a:pPr>
                <a:defRPr/>
              </a:pPr>
              <a:t>‹#›</a:t>
            </a:fld>
            <a:endParaRPr lang="en-US"/>
          </a:p>
        </p:txBody>
      </p:sp>
    </p:spTree>
    <p:extLst>
      <p:ext uri="{BB962C8B-B14F-4D97-AF65-F5344CB8AC3E}">
        <p14:creationId xmlns:p14="http://schemas.microsoft.com/office/powerpoint/2010/main" val="20394676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2849DA6-188E-4A84-84AC-1DC108333D5C}" type="slidenum">
              <a:rPr lang="en-US"/>
              <a:pPr>
                <a:defRPr/>
              </a:pPr>
              <a:t>‹#›</a:t>
            </a:fld>
            <a:endParaRPr lang="en-US"/>
          </a:p>
        </p:txBody>
      </p:sp>
    </p:spTree>
    <p:extLst>
      <p:ext uri="{BB962C8B-B14F-4D97-AF65-F5344CB8AC3E}">
        <p14:creationId xmlns:p14="http://schemas.microsoft.com/office/powerpoint/2010/main" val="37748133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44814F7-0331-4687-8BBF-629E40F73502}" type="slidenum">
              <a:rPr lang="en-US"/>
              <a:pPr>
                <a:defRPr/>
              </a:pPr>
              <a:t>‹#›</a:t>
            </a:fld>
            <a:endParaRPr lang="en-US"/>
          </a:p>
        </p:txBody>
      </p:sp>
    </p:spTree>
    <p:extLst>
      <p:ext uri="{BB962C8B-B14F-4D97-AF65-F5344CB8AC3E}">
        <p14:creationId xmlns:p14="http://schemas.microsoft.com/office/powerpoint/2010/main" val="418118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8785063-D30C-436D-A48D-474442DA015C}" type="slidenum">
              <a:rPr lang="en-US"/>
              <a:pPr>
                <a:defRPr/>
              </a:pPr>
              <a:t>‹#›</a:t>
            </a:fld>
            <a:endParaRPr lang="en-US" dirty="0"/>
          </a:p>
        </p:txBody>
      </p:sp>
    </p:spTree>
    <p:extLst>
      <p:ext uri="{BB962C8B-B14F-4D97-AF65-F5344CB8AC3E}">
        <p14:creationId xmlns:p14="http://schemas.microsoft.com/office/powerpoint/2010/main" val="2959790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6183CB03-B3CD-4ADD-91FB-FB0072ADC0CC}" type="slidenum">
              <a:rPr lang="en-US"/>
              <a:pPr>
                <a:defRPr/>
              </a:pPr>
              <a:t>‹#›</a:t>
            </a:fld>
            <a:endParaRPr lang="en-US"/>
          </a:p>
        </p:txBody>
      </p:sp>
    </p:spTree>
    <p:extLst>
      <p:ext uri="{BB962C8B-B14F-4D97-AF65-F5344CB8AC3E}">
        <p14:creationId xmlns:p14="http://schemas.microsoft.com/office/powerpoint/2010/main" val="124637635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07931848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14D8307-C8F4-4A83-AAC1-9FF1766E50A0}" type="slidenum">
              <a:rPr lang="en-US"/>
              <a:pPr>
                <a:defRPr/>
              </a:pPr>
              <a:t>‹#›</a:t>
            </a:fld>
            <a:endParaRPr lang="en-US" dirty="0"/>
          </a:p>
        </p:txBody>
      </p:sp>
    </p:spTree>
    <p:extLst>
      <p:ext uri="{BB962C8B-B14F-4D97-AF65-F5344CB8AC3E}">
        <p14:creationId xmlns:p14="http://schemas.microsoft.com/office/powerpoint/2010/main" val="321573926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2776753-67A9-464C-A7DA-327A9B50C1D7}" type="slidenum">
              <a:rPr lang="en-US"/>
              <a:pPr>
                <a:defRPr/>
              </a:pPr>
              <a:t>‹#›</a:t>
            </a:fld>
            <a:endParaRPr lang="en-US" dirty="0"/>
          </a:p>
        </p:txBody>
      </p:sp>
    </p:spTree>
    <p:extLst>
      <p:ext uri="{BB962C8B-B14F-4D97-AF65-F5344CB8AC3E}">
        <p14:creationId xmlns:p14="http://schemas.microsoft.com/office/powerpoint/2010/main" val="83527706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A3E8131-A4F4-4218-96EC-4DFCA0BA7E3C}" type="slidenum">
              <a:rPr lang="en-US"/>
              <a:pPr>
                <a:defRPr/>
              </a:pPr>
              <a:t>‹#›</a:t>
            </a:fld>
            <a:endParaRPr lang="en-US" dirty="0"/>
          </a:p>
        </p:txBody>
      </p:sp>
    </p:spTree>
    <p:extLst>
      <p:ext uri="{BB962C8B-B14F-4D97-AF65-F5344CB8AC3E}">
        <p14:creationId xmlns:p14="http://schemas.microsoft.com/office/powerpoint/2010/main" val="389709512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88CC817-6CA6-4EE2-95AA-0EE2F12309C4}" type="slidenum">
              <a:rPr lang="en-US"/>
              <a:pPr>
                <a:defRPr/>
              </a:pPr>
              <a:t>‹#›</a:t>
            </a:fld>
            <a:endParaRPr lang="en-US" dirty="0"/>
          </a:p>
        </p:txBody>
      </p:sp>
    </p:spTree>
    <p:extLst>
      <p:ext uri="{BB962C8B-B14F-4D97-AF65-F5344CB8AC3E}">
        <p14:creationId xmlns:p14="http://schemas.microsoft.com/office/powerpoint/2010/main" val="173342851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045CAD58-9F2B-4192-8F94-6DDCB6109B62}" type="slidenum">
              <a:rPr lang="en-US"/>
              <a:pPr>
                <a:defRPr/>
              </a:pPr>
              <a:t>‹#›</a:t>
            </a:fld>
            <a:endParaRPr lang="en-US" dirty="0"/>
          </a:p>
        </p:txBody>
      </p:sp>
    </p:spTree>
    <p:extLst>
      <p:ext uri="{BB962C8B-B14F-4D97-AF65-F5344CB8AC3E}">
        <p14:creationId xmlns:p14="http://schemas.microsoft.com/office/powerpoint/2010/main" val="170774382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F29BE45-1A4B-436A-B2EA-66763A0599F3}" type="slidenum">
              <a:rPr lang="en-US"/>
              <a:pPr>
                <a:defRPr/>
              </a:pPr>
              <a:t>‹#›</a:t>
            </a:fld>
            <a:endParaRPr lang="en-US" dirty="0"/>
          </a:p>
        </p:txBody>
      </p:sp>
    </p:spTree>
    <p:extLst>
      <p:ext uri="{BB962C8B-B14F-4D97-AF65-F5344CB8AC3E}">
        <p14:creationId xmlns:p14="http://schemas.microsoft.com/office/powerpoint/2010/main" val="419245135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932671E-6FDD-43BB-8780-A41E1B17D293}" type="slidenum">
              <a:rPr lang="en-US"/>
              <a:pPr>
                <a:defRPr/>
              </a:pPr>
              <a:t>‹#›</a:t>
            </a:fld>
            <a:endParaRPr lang="en-US" dirty="0"/>
          </a:p>
        </p:txBody>
      </p:sp>
    </p:spTree>
    <p:extLst>
      <p:ext uri="{BB962C8B-B14F-4D97-AF65-F5344CB8AC3E}">
        <p14:creationId xmlns:p14="http://schemas.microsoft.com/office/powerpoint/2010/main" val="75535593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984416F-E598-4B19-99CA-AEC067472872}" type="slidenum">
              <a:rPr lang="en-US"/>
              <a:pPr>
                <a:defRPr/>
              </a:pPr>
              <a:t>‹#›</a:t>
            </a:fld>
            <a:endParaRPr lang="en-US" dirty="0"/>
          </a:p>
        </p:txBody>
      </p:sp>
    </p:spTree>
    <p:extLst>
      <p:ext uri="{BB962C8B-B14F-4D97-AF65-F5344CB8AC3E}">
        <p14:creationId xmlns:p14="http://schemas.microsoft.com/office/powerpoint/2010/main" val="378733798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F7563DE-23DE-4D55-8278-5A5B7A1FD411}" type="slidenum">
              <a:rPr lang="en-US"/>
              <a:pPr>
                <a:defRPr/>
              </a:pPr>
              <a:t>‹#›</a:t>
            </a:fld>
            <a:endParaRPr lang="en-US" dirty="0"/>
          </a:p>
        </p:txBody>
      </p:sp>
    </p:spTree>
    <p:extLst>
      <p:ext uri="{BB962C8B-B14F-4D97-AF65-F5344CB8AC3E}">
        <p14:creationId xmlns:p14="http://schemas.microsoft.com/office/powerpoint/2010/main" val="3748532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7BAC487-9F25-4BFB-8E66-0220A4058F73}" type="slidenum">
              <a:rPr lang="en-US"/>
              <a:pPr>
                <a:defRPr/>
              </a:pPr>
              <a:t>‹#›</a:t>
            </a:fld>
            <a:endParaRPr lang="en-US"/>
          </a:p>
        </p:txBody>
      </p:sp>
    </p:spTree>
    <p:extLst>
      <p:ext uri="{BB962C8B-B14F-4D97-AF65-F5344CB8AC3E}">
        <p14:creationId xmlns:p14="http://schemas.microsoft.com/office/powerpoint/2010/main" val="303486857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AF92362-6A43-4115-9F8B-9DA1888A1932}" type="slidenum">
              <a:rPr lang="en-US"/>
              <a:pPr>
                <a:defRPr/>
              </a:pPr>
              <a:t>‹#›</a:t>
            </a:fld>
            <a:endParaRPr lang="en-US" dirty="0"/>
          </a:p>
        </p:txBody>
      </p:sp>
    </p:spTree>
    <p:extLst>
      <p:ext uri="{BB962C8B-B14F-4D97-AF65-F5344CB8AC3E}">
        <p14:creationId xmlns:p14="http://schemas.microsoft.com/office/powerpoint/2010/main" val="165584572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F76B59EC-F2F3-4AF3-8383-FB19B2181E63}" type="slidenum">
              <a:rPr lang="en-US"/>
              <a:pPr>
                <a:defRPr/>
              </a:pPr>
              <a:t>‹#›</a:t>
            </a:fld>
            <a:endParaRPr lang="en-US" dirty="0"/>
          </a:p>
        </p:txBody>
      </p:sp>
    </p:spTree>
    <p:extLst>
      <p:ext uri="{BB962C8B-B14F-4D97-AF65-F5344CB8AC3E}">
        <p14:creationId xmlns:p14="http://schemas.microsoft.com/office/powerpoint/2010/main" val="196089968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209974774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B724594-D538-4657-8F10-A2DFC27024EA}" type="slidenum">
              <a:rPr lang="en-US"/>
              <a:pPr>
                <a:defRPr/>
              </a:pPr>
              <a:t>‹#›</a:t>
            </a:fld>
            <a:endParaRPr lang="en-US"/>
          </a:p>
        </p:txBody>
      </p:sp>
    </p:spTree>
    <p:extLst>
      <p:ext uri="{BB962C8B-B14F-4D97-AF65-F5344CB8AC3E}">
        <p14:creationId xmlns:p14="http://schemas.microsoft.com/office/powerpoint/2010/main" val="72458767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BABBC4E-78CE-47DE-B0AE-2D1A638A3F92}" type="slidenum">
              <a:rPr lang="en-US"/>
              <a:pPr>
                <a:defRPr/>
              </a:pPr>
              <a:t>‹#›</a:t>
            </a:fld>
            <a:endParaRPr lang="en-US"/>
          </a:p>
        </p:txBody>
      </p:sp>
    </p:spTree>
    <p:extLst>
      <p:ext uri="{BB962C8B-B14F-4D97-AF65-F5344CB8AC3E}">
        <p14:creationId xmlns:p14="http://schemas.microsoft.com/office/powerpoint/2010/main" val="261606378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ECF0D6FA-4D3C-42D7-A800-07BE0FB110E7}" type="slidenum">
              <a:rPr lang="en-US"/>
              <a:pPr>
                <a:defRPr/>
              </a:pPr>
              <a:t>‹#›</a:t>
            </a:fld>
            <a:endParaRPr lang="en-US"/>
          </a:p>
        </p:txBody>
      </p:sp>
    </p:spTree>
    <p:extLst>
      <p:ext uri="{BB962C8B-B14F-4D97-AF65-F5344CB8AC3E}">
        <p14:creationId xmlns:p14="http://schemas.microsoft.com/office/powerpoint/2010/main" val="335998560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6F4C64A7-A367-4FBF-BD4B-BD6C169AC5F9}" type="slidenum">
              <a:rPr lang="en-US"/>
              <a:pPr>
                <a:defRPr/>
              </a:pPr>
              <a:t>‹#›</a:t>
            </a:fld>
            <a:endParaRPr lang="en-US"/>
          </a:p>
        </p:txBody>
      </p:sp>
    </p:spTree>
    <p:extLst>
      <p:ext uri="{BB962C8B-B14F-4D97-AF65-F5344CB8AC3E}">
        <p14:creationId xmlns:p14="http://schemas.microsoft.com/office/powerpoint/2010/main" val="307454611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8DF28F09-3E94-4D62-A8F1-80A285639E48}" type="slidenum">
              <a:rPr lang="en-US"/>
              <a:pPr>
                <a:defRPr/>
              </a:pPr>
              <a:t>‹#›</a:t>
            </a:fld>
            <a:endParaRPr lang="en-US"/>
          </a:p>
        </p:txBody>
      </p:sp>
    </p:spTree>
    <p:extLst>
      <p:ext uri="{BB962C8B-B14F-4D97-AF65-F5344CB8AC3E}">
        <p14:creationId xmlns:p14="http://schemas.microsoft.com/office/powerpoint/2010/main" val="2884186006"/>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1769034-3400-474F-B1F1-FCF55544731E}" type="slidenum">
              <a:rPr lang="en-US"/>
              <a:pPr>
                <a:defRPr/>
              </a:pPr>
              <a:t>‹#›</a:t>
            </a:fld>
            <a:endParaRPr lang="en-US"/>
          </a:p>
        </p:txBody>
      </p:sp>
    </p:spTree>
    <p:extLst>
      <p:ext uri="{BB962C8B-B14F-4D97-AF65-F5344CB8AC3E}">
        <p14:creationId xmlns:p14="http://schemas.microsoft.com/office/powerpoint/2010/main" val="402291133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9045431-D99E-41FB-B341-CF92834E12F5}" type="slidenum">
              <a:rPr lang="en-US"/>
              <a:pPr>
                <a:defRPr/>
              </a:pPr>
              <a:t>‹#›</a:t>
            </a:fld>
            <a:endParaRPr lang="en-US"/>
          </a:p>
        </p:txBody>
      </p:sp>
    </p:spTree>
    <p:extLst>
      <p:ext uri="{BB962C8B-B14F-4D97-AF65-F5344CB8AC3E}">
        <p14:creationId xmlns:p14="http://schemas.microsoft.com/office/powerpoint/2010/main" val="310057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76C468B1-C792-4273-9B00-3DFFF43748E4}" type="slidenum">
              <a:rPr lang="en-US"/>
              <a:pPr>
                <a:defRPr/>
              </a:pPr>
              <a:t>‹#›</a:t>
            </a:fld>
            <a:endParaRPr lang="en-US"/>
          </a:p>
        </p:txBody>
      </p:sp>
    </p:spTree>
    <p:extLst>
      <p:ext uri="{BB962C8B-B14F-4D97-AF65-F5344CB8AC3E}">
        <p14:creationId xmlns:p14="http://schemas.microsoft.com/office/powerpoint/2010/main" val="54010708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384FCF8-E1C2-4976-B948-687F52CF4FC7}" type="slidenum">
              <a:rPr lang="en-US"/>
              <a:pPr>
                <a:defRPr/>
              </a:pPr>
              <a:t>‹#›</a:t>
            </a:fld>
            <a:endParaRPr lang="en-US"/>
          </a:p>
        </p:txBody>
      </p:sp>
    </p:spTree>
    <p:extLst>
      <p:ext uri="{BB962C8B-B14F-4D97-AF65-F5344CB8AC3E}">
        <p14:creationId xmlns:p14="http://schemas.microsoft.com/office/powerpoint/2010/main" val="49162647"/>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A8D2A44-C547-4907-BC2D-5876D8C6534E}" type="slidenum">
              <a:rPr lang="en-US"/>
              <a:pPr>
                <a:defRPr/>
              </a:pPr>
              <a:t>‹#›</a:t>
            </a:fld>
            <a:endParaRPr lang="en-US"/>
          </a:p>
        </p:txBody>
      </p:sp>
    </p:spTree>
    <p:extLst>
      <p:ext uri="{BB962C8B-B14F-4D97-AF65-F5344CB8AC3E}">
        <p14:creationId xmlns:p14="http://schemas.microsoft.com/office/powerpoint/2010/main" val="319751106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8A37282-2387-462B-A53F-C1BCE8F83CB6}" type="slidenum">
              <a:rPr lang="en-US"/>
              <a:pPr>
                <a:defRPr/>
              </a:pPr>
              <a:t>‹#›</a:t>
            </a:fld>
            <a:endParaRPr lang="en-US"/>
          </a:p>
        </p:txBody>
      </p:sp>
    </p:spTree>
    <p:extLst>
      <p:ext uri="{BB962C8B-B14F-4D97-AF65-F5344CB8AC3E}">
        <p14:creationId xmlns:p14="http://schemas.microsoft.com/office/powerpoint/2010/main" val="383372035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7F0D211C-DA40-41E8-B71F-E885AC85C811}" type="slidenum">
              <a:rPr lang="en-US"/>
              <a:pPr>
                <a:defRPr/>
              </a:pPr>
              <a:t>‹#›</a:t>
            </a:fld>
            <a:endParaRPr lang="en-US"/>
          </a:p>
        </p:txBody>
      </p:sp>
    </p:spTree>
    <p:extLst>
      <p:ext uri="{BB962C8B-B14F-4D97-AF65-F5344CB8AC3E}">
        <p14:creationId xmlns:p14="http://schemas.microsoft.com/office/powerpoint/2010/main" val="301183201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22329418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CA8B82C-12F4-4D4C-9B97-798DDB7E01C6}" type="slidenum">
              <a:rPr lang="en-US"/>
              <a:pPr>
                <a:defRPr/>
              </a:pPr>
              <a:t>‹#›</a:t>
            </a:fld>
            <a:endParaRPr lang="en-US" dirty="0"/>
          </a:p>
        </p:txBody>
      </p:sp>
    </p:spTree>
    <p:extLst>
      <p:ext uri="{BB962C8B-B14F-4D97-AF65-F5344CB8AC3E}">
        <p14:creationId xmlns:p14="http://schemas.microsoft.com/office/powerpoint/2010/main" val="403388837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26E3D49-F717-44D9-82B6-A63BE5C2B463}" type="slidenum">
              <a:rPr lang="en-US"/>
              <a:pPr>
                <a:defRPr/>
              </a:pPr>
              <a:t>‹#›</a:t>
            </a:fld>
            <a:endParaRPr lang="en-US" dirty="0"/>
          </a:p>
        </p:txBody>
      </p:sp>
    </p:spTree>
    <p:extLst>
      <p:ext uri="{BB962C8B-B14F-4D97-AF65-F5344CB8AC3E}">
        <p14:creationId xmlns:p14="http://schemas.microsoft.com/office/powerpoint/2010/main" val="276495235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8785063-D30C-436D-A48D-474442DA015C}" type="slidenum">
              <a:rPr lang="en-US"/>
              <a:pPr>
                <a:defRPr/>
              </a:pPr>
              <a:t>‹#›</a:t>
            </a:fld>
            <a:endParaRPr lang="en-US" dirty="0"/>
          </a:p>
        </p:txBody>
      </p:sp>
    </p:spTree>
    <p:extLst>
      <p:ext uri="{BB962C8B-B14F-4D97-AF65-F5344CB8AC3E}">
        <p14:creationId xmlns:p14="http://schemas.microsoft.com/office/powerpoint/2010/main" val="290714429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0EFBBD1-4406-42D4-B662-76831A767F9A}" type="slidenum">
              <a:rPr lang="en-US"/>
              <a:pPr>
                <a:defRPr/>
              </a:pPr>
              <a:t>‹#›</a:t>
            </a:fld>
            <a:endParaRPr lang="en-US" dirty="0"/>
          </a:p>
        </p:txBody>
      </p:sp>
    </p:spTree>
    <p:extLst>
      <p:ext uri="{BB962C8B-B14F-4D97-AF65-F5344CB8AC3E}">
        <p14:creationId xmlns:p14="http://schemas.microsoft.com/office/powerpoint/2010/main" val="156453996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B2F5C70-3818-4D5F-8B6B-BECA756D4460}" type="slidenum">
              <a:rPr lang="en-US"/>
              <a:pPr>
                <a:defRPr/>
              </a:pPr>
              <a:t>‹#›</a:t>
            </a:fld>
            <a:endParaRPr lang="en-US" dirty="0"/>
          </a:p>
        </p:txBody>
      </p:sp>
    </p:spTree>
    <p:extLst>
      <p:ext uri="{BB962C8B-B14F-4D97-AF65-F5344CB8AC3E}">
        <p14:creationId xmlns:p14="http://schemas.microsoft.com/office/powerpoint/2010/main" val="2432086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467E8B83-D97E-4DE0-B9B0-F49593CA8BF0}" type="slidenum">
              <a:rPr lang="en-US"/>
              <a:pPr>
                <a:defRPr/>
              </a:pPr>
              <a:t>‹#›</a:t>
            </a:fld>
            <a:endParaRPr lang="en-US"/>
          </a:p>
        </p:txBody>
      </p:sp>
    </p:spTree>
    <p:extLst>
      <p:ext uri="{BB962C8B-B14F-4D97-AF65-F5344CB8AC3E}">
        <p14:creationId xmlns:p14="http://schemas.microsoft.com/office/powerpoint/2010/main" val="111631299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642A502-5375-4E16-A4B1-5E09EC7F212C}" type="slidenum">
              <a:rPr lang="en-US"/>
              <a:pPr>
                <a:defRPr/>
              </a:pPr>
              <a:t>‹#›</a:t>
            </a:fld>
            <a:endParaRPr lang="en-US" dirty="0"/>
          </a:p>
        </p:txBody>
      </p:sp>
    </p:spTree>
    <p:extLst>
      <p:ext uri="{BB962C8B-B14F-4D97-AF65-F5344CB8AC3E}">
        <p14:creationId xmlns:p14="http://schemas.microsoft.com/office/powerpoint/2010/main" val="191606499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00808C6-D03A-4D36-B442-1F2D247358A8}" type="slidenum">
              <a:rPr lang="en-US"/>
              <a:pPr>
                <a:defRPr/>
              </a:pPr>
              <a:t>‹#›</a:t>
            </a:fld>
            <a:endParaRPr lang="en-US" dirty="0"/>
          </a:p>
        </p:txBody>
      </p:sp>
    </p:spTree>
    <p:extLst>
      <p:ext uri="{BB962C8B-B14F-4D97-AF65-F5344CB8AC3E}">
        <p14:creationId xmlns:p14="http://schemas.microsoft.com/office/powerpoint/2010/main" val="65288400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E7BE3E-5FBE-4502-A1A9-687DDFC0A526}" type="slidenum">
              <a:rPr lang="en-US"/>
              <a:pPr>
                <a:defRPr/>
              </a:pPr>
              <a:t>‹#›</a:t>
            </a:fld>
            <a:endParaRPr lang="en-US" dirty="0"/>
          </a:p>
        </p:txBody>
      </p:sp>
    </p:spTree>
    <p:extLst>
      <p:ext uri="{BB962C8B-B14F-4D97-AF65-F5344CB8AC3E}">
        <p14:creationId xmlns:p14="http://schemas.microsoft.com/office/powerpoint/2010/main" val="306288949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720441A-2A9B-40AA-B274-B451D720F6A6}" type="slidenum">
              <a:rPr lang="en-US"/>
              <a:pPr>
                <a:defRPr/>
              </a:pPr>
              <a:t>‹#›</a:t>
            </a:fld>
            <a:endParaRPr lang="en-US" dirty="0"/>
          </a:p>
        </p:txBody>
      </p:sp>
    </p:spTree>
    <p:extLst>
      <p:ext uri="{BB962C8B-B14F-4D97-AF65-F5344CB8AC3E}">
        <p14:creationId xmlns:p14="http://schemas.microsoft.com/office/powerpoint/2010/main" val="180704973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CB5BBB4-A846-402C-A8B3-45E6BEBF800F}" type="slidenum">
              <a:rPr lang="en-US"/>
              <a:pPr>
                <a:defRPr/>
              </a:pPr>
              <a:t>‹#›</a:t>
            </a:fld>
            <a:endParaRPr lang="en-US" dirty="0"/>
          </a:p>
        </p:txBody>
      </p:sp>
    </p:spTree>
    <p:extLst>
      <p:ext uri="{BB962C8B-B14F-4D97-AF65-F5344CB8AC3E}">
        <p14:creationId xmlns:p14="http://schemas.microsoft.com/office/powerpoint/2010/main" val="108735736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A57312EB-133A-4753-AA66-872A3F5DBC14}" type="slidenum">
              <a:rPr lang="en-US"/>
              <a:pPr>
                <a:defRPr/>
              </a:pPr>
              <a:t>‹#›</a:t>
            </a:fld>
            <a:endParaRPr lang="en-US" dirty="0"/>
          </a:p>
        </p:txBody>
      </p:sp>
    </p:spTree>
    <p:extLst>
      <p:ext uri="{BB962C8B-B14F-4D97-AF65-F5344CB8AC3E}">
        <p14:creationId xmlns:p14="http://schemas.microsoft.com/office/powerpoint/2010/main" val="417912778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266542438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0271C2C-94E8-408C-A28B-940FDDFA6571}" type="slidenum">
              <a:rPr lang="en-US"/>
              <a:pPr>
                <a:defRPr/>
              </a:pPr>
              <a:t>‹#›</a:t>
            </a:fld>
            <a:endParaRPr lang="en-US" dirty="0"/>
          </a:p>
        </p:txBody>
      </p:sp>
    </p:spTree>
    <p:extLst>
      <p:ext uri="{BB962C8B-B14F-4D97-AF65-F5344CB8AC3E}">
        <p14:creationId xmlns:p14="http://schemas.microsoft.com/office/powerpoint/2010/main" val="380822052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63DC3EF-E559-4EC3-9ED0-7D8198BB3218}" type="slidenum">
              <a:rPr lang="en-US"/>
              <a:pPr>
                <a:defRPr/>
              </a:pPr>
              <a:t>‹#›</a:t>
            </a:fld>
            <a:endParaRPr lang="en-US" dirty="0"/>
          </a:p>
        </p:txBody>
      </p:sp>
    </p:spTree>
    <p:extLst>
      <p:ext uri="{BB962C8B-B14F-4D97-AF65-F5344CB8AC3E}">
        <p14:creationId xmlns:p14="http://schemas.microsoft.com/office/powerpoint/2010/main" val="427731405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9F73C792-3A1F-44EC-A94D-07540E3F43CA}" type="slidenum">
              <a:rPr lang="en-US"/>
              <a:pPr>
                <a:defRPr/>
              </a:pPr>
              <a:t>‹#›</a:t>
            </a:fld>
            <a:endParaRPr lang="en-US" dirty="0"/>
          </a:p>
        </p:txBody>
      </p:sp>
    </p:spTree>
    <p:extLst>
      <p:ext uri="{BB962C8B-B14F-4D97-AF65-F5344CB8AC3E}">
        <p14:creationId xmlns:p14="http://schemas.microsoft.com/office/powerpoint/2010/main" val="189491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6E38267-3649-4B48-A392-23FD4BE54222}" type="slidenum">
              <a:rPr lang="en-US"/>
              <a:pPr>
                <a:defRPr/>
              </a:pPr>
              <a:t>‹#›</a:t>
            </a:fld>
            <a:endParaRPr lang="en-US"/>
          </a:p>
        </p:txBody>
      </p:sp>
    </p:spTree>
    <p:extLst>
      <p:ext uri="{BB962C8B-B14F-4D97-AF65-F5344CB8AC3E}">
        <p14:creationId xmlns:p14="http://schemas.microsoft.com/office/powerpoint/2010/main" val="18171948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803C79D7-33F4-4056-B9E2-C246BCFC68D3}" type="slidenum">
              <a:rPr lang="en-US"/>
              <a:pPr>
                <a:defRPr/>
              </a:pPr>
              <a:t>‹#›</a:t>
            </a:fld>
            <a:endParaRPr lang="en-US" dirty="0"/>
          </a:p>
        </p:txBody>
      </p:sp>
    </p:spTree>
    <p:extLst>
      <p:ext uri="{BB962C8B-B14F-4D97-AF65-F5344CB8AC3E}">
        <p14:creationId xmlns:p14="http://schemas.microsoft.com/office/powerpoint/2010/main" val="412919244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6B691EEE-05F9-4CBE-99C7-D315C00C6D4C}" type="slidenum">
              <a:rPr lang="en-US"/>
              <a:pPr>
                <a:defRPr/>
              </a:pPr>
              <a:t>‹#›</a:t>
            </a:fld>
            <a:endParaRPr lang="en-US" dirty="0"/>
          </a:p>
        </p:txBody>
      </p:sp>
    </p:spTree>
    <p:extLst>
      <p:ext uri="{BB962C8B-B14F-4D97-AF65-F5344CB8AC3E}">
        <p14:creationId xmlns:p14="http://schemas.microsoft.com/office/powerpoint/2010/main" val="375427814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D4C6FDB-6F2A-4104-A51E-6695ACD08006}" type="slidenum">
              <a:rPr lang="en-US"/>
              <a:pPr>
                <a:defRPr/>
              </a:pPr>
              <a:t>‹#›</a:t>
            </a:fld>
            <a:endParaRPr lang="en-US" dirty="0"/>
          </a:p>
        </p:txBody>
      </p:sp>
    </p:spTree>
    <p:extLst>
      <p:ext uri="{BB962C8B-B14F-4D97-AF65-F5344CB8AC3E}">
        <p14:creationId xmlns:p14="http://schemas.microsoft.com/office/powerpoint/2010/main" val="145791723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0739E8E-1B53-4255-A07B-57ABE29A2467}" type="slidenum">
              <a:rPr lang="en-US"/>
              <a:pPr>
                <a:defRPr/>
              </a:pPr>
              <a:t>‹#›</a:t>
            </a:fld>
            <a:endParaRPr lang="en-US" dirty="0"/>
          </a:p>
        </p:txBody>
      </p:sp>
    </p:spTree>
    <p:extLst>
      <p:ext uri="{BB962C8B-B14F-4D97-AF65-F5344CB8AC3E}">
        <p14:creationId xmlns:p14="http://schemas.microsoft.com/office/powerpoint/2010/main" val="361768895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998C36E-1305-4426-9DC8-78264B9A4B38}" type="slidenum">
              <a:rPr lang="en-US"/>
              <a:pPr>
                <a:defRPr/>
              </a:pPr>
              <a:t>‹#›</a:t>
            </a:fld>
            <a:endParaRPr lang="en-US" dirty="0"/>
          </a:p>
        </p:txBody>
      </p:sp>
    </p:spTree>
    <p:extLst>
      <p:ext uri="{BB962C8B-B14F-4D97-AF65-F5344CB8AC3E}">
        <p14:creationId xmlns:p14="http://schemas.microsoft.com/office/powerpoint/2010/main" val="2750992454"/>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B306A8A-5837-4BC2-8DB4-2FA0C265E742}" type="slidenum">
              <a:rPr lang="en-US"/>
              <a:pPr>
                <a:defRPr/>
              </a:pPr>
              <a:t>‹#›</a:t>
            </a:fld>
            <a:endParaRPr lang="en-US" dirty="0"/>
          </a:p>
        </p:txBody>
      </p:sp>
    </p:spTree>
    <p:extLst>
      <p:ext uri="{BB962C8B-B14F-4D97-AF65-F5344CB8AC3E}">
        <p14:creationId xmlns:p14="http://schemas.microsoft.com/office/powerpoint/2010/main" val="4144540654"/>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A424D58F-683F-406A-9FB9-716774404098}" type="slidenum">
              <a:rPr lang="en-US"/>
              <a:pPr>
                <a:defRPr/>
              </a:pPr>
              <a:t>‹#›</a:t>
            </a:fld>
            <a:endParaRPr lang="en-US" dirty="0"/>
          </a:p>
        </p:txBody>
      </p:sp>
    </p:spTree>
    <p:extLst>
      <p:ext uri="{BB962C8B-B14F-4D97-AF65-F5344CB8AC3E}">
        <p14:creationId xmlns:p14="http://schemas.microsoft.com/office/powerpoint/2010/main" val="126221570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2E20B746-97B7-4D99-9F9C-20F5EB1831FC}" type="slidenum">
              <a:rPr lang="en-US"/>
              <a:pPr>
                <a:defRPr/>
              </a:pPr>
              <a:t>‹#›</a:t>
            </a:fld>
            <a:endParaRPr lang="en-US" dirty="0"/>
          </a:p>
        </p:txBody>
      </p:sp>
    </p:spTree>
    <p:extLst>
      <p:ext uri="{BB962C8B-B14F-4D97-AF65-F5344CB8AC3E}">
        <p14:creationId xmlns:p14="http://schemas.microsoft.com/office/powerpoint/2010/main" val="5794987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246015128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1867812-9EEE-4793-8208-C6DC202375DC}" type="slidenum">
              <a:rPr lang="en-US"/>
              <a:pPr>
                <a:defRPr/>
              </a:pPr>
              <a:t>‹#›</a:t>
            </a:fld>
            <a:endParaRPr lang="en-US"/>
          </a:p>
        </p:txBody>
      </p:sp>
    </p:spTree>
    <p:extLst>
      <p:ext uri="{BB962C8B-B14F-4D97-AF65-F5344CB8AC3E}">
        <p14:creationId xmlns:p14="http://schemas.microsoft.com/office/powerpoint/2010/main" val="3971799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8C51A043-5CF9-461D-B0B7-B33633C2C85F}" type="slidenum">
              <a:rPr lang="en-US"/>
              <a:pPr>
                <a:defRPr/>
              </a:pPr>
              <a:t>‹#›</a:t>
            </a:fld>
            <a:endParaRPr lang="en-US"/>
          </a:p>
        </p:txBody>
      </p:sp>
    </p:spTree>
    <p:extLst>
      <p:ext uri="{BB962C8B-B14F-4D97-AF65-F5344CB8AC3E}">
        <p14:creationId xmlns:p14="http://schemas.microsoft.com/office/powerpoint/2010/main" val="151759116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634FDB0-0941-4CF3-A4B9-969DF8EED5E3}" type="slidenum">
              <a:rPr lang="en-US"/>
              <a:pPr>
                <a:defRPr/>
              </a:pPr>
              <a:t>‹#›</a:t>
            </a:fld>
            <a:endParaRPr lang="en-US"/>
          </a:p>
        </p:txBody>
      </p:sp>
    </p:spTree>
    <p:extLst>
      <p:ext uri="{BB962C8B-B14F-4D97-AF65-F5344CB8AC3E}">
        <p14:creationId xmlns:p14="http://schemas.microsoft.com/office/powerpoint/2010/main" val="143704639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6B02B8F-3F6E-484D-963B-FC93F691A74C}" type="slidenum">
              <a:rPr lang="en-US"/>
              <a:pPr>
                <a:defRPr/>
              </a:pPr>
              <a:t>‹#›</a:t>
            </a:fld>
            <a:endParaRPr lang="en-US"/>
          </a:p>
        </p:txBody>
      </p:sp>
    </p:spTree>
    <p:extLst>
      <p:ext uri="{BB962C8B-B14F-4D97-AF65-F5344CB8AC3E}">
        <p14:creationId xmlns:p14="http://schemas.microsoft.com/office/powerpoint/2010/main" val="298979595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AE5A782D-3A9C-4FF2-84DA-2FC13707FAFC}" type="slidenum">
              <a:rPr lang="en-US"/>
              <a:pPr>
                <a:defRPr/>
              </a:pPr>
              <a:t>‹#›</a:t>
            </a:fld>
            <a:endParaRPr lang="en-US"/>
          </a:p>
        </p:txBody>
      </p:sp>
    </p:spTree>
    <p:extLst>
      <p:ext uri="{BB962C8B-B14F-4D97-AF65-F5344CB8AC3E}">
        <p14:creationId xmlns:p14="http://schemas.microsoft.com/office/powerpoint/2010/main" val="38551766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1149CA68-66BB-4BBF-8CA5-7AB16DDFF884}" type="slidenum">
              <a:rPr lang="en-US"/>
              <a:pPr>
                <a:defRPr/>
              </a:pPr>
              <a:t>‹#›</a:t>
            </a:fld>
            <a:endParaRPr lang="en-US"/>
          </a:p>
        </p:txBody>
      </p:sp>
    </p:spTree>
    <p:extLst>
      <p:ext uri="{BB962C8B-B14F-4D97-AF65-F5344CB8AC3E}">
        <p14:creationId xmlns:p14="http://schemas.microsoft.com/office/powerpoint/2010/main" val="189559709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5FAB4A6-81F3-47DF-ACBB-25239D69470F}" type="slidenum">
              <a:rPr lang="en-US"/>
              <a:pPr>
                <a:defRPr/>
              </a:pPr>
              <a:t>‹#›</a:t>
            </a:fld>
            <a:endParaRPr lang="en-US"/>
          </a:p>
        </p:txBody>
      </p:sp>
    </p:spTree>
    <p:extLst>
      <p:ext uri="{BB962C8B-B14F-4D97-AF65-F5344CB8AC3E}">
        <p14:creationId xmlns:p14="http://schemas.microsoft.com/office/powerpoint/2010/main" val="156240090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8F2E019-6F9B-4565-B8FB-E37D597704AA}" type="slidenum">
              <a:rPr lang="en-US"/>
              <a:pPr>
                <a:defRPr/>
              </a:pPr>
              <a:t>‹#›</a:t>
            </a:fld>
            <a:endParaRPr lang="en-US"/>
          </a:p>
        </p:txBody>
      </p:sp>
    </p:spTree>
    <p:extLst>
      <p:ext uri="{BB962C8B-B14F-4D97-AF65-F5344CB8AC3E}">
        <p14:creationId xmlns:p14="http://schemas.microsoft.com/office/powerpoint/2010/main" val="124738224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A831BD7-46A8-4E5E-9B9A-E8CE2760164F}" type="slidenum">
              <a:rPr lang="en-US"/>
              <a:pPr>
                <a:defRPr/>
              </a:pPr>
              <a:t>‹#›</a:t>
            </a:fld>
            <a:endParaRPr lang="en-US"/>
          </a:p>
        </p:txBody>
      </p:sp>
    </p:spTree>
    <p:extLst>
      <p:ext uri="{BB962C8B-B14F-4D97-AF65-F5344CB8AC3E}">
        <p14:creationId xmlns:p14="http://schemas.microsoft.com/office/powerpoint/2010/main" val="376877982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6EE1C3EB-F8D0-4351-9EA9-199BE7D488D9}" type="slidenum">
              <a:rPr lang="en-US"/>
              <a:pPr>
                <a:defRPr/>
              </a:pPr>
              <a:t>‹#›</a:t>
            </a:fld>
            <a:endParaRPr lang="en-US"/>
          </a:p>
        </p:txBody>
      </p:sp>
    </p:spTree>
    <p:extLst>
      <p:ext uri="{BB962C8B-B14F-4D97-AF65-F5344CB8AC3E}">
        <p14:creationId xmlns:p14="http://schemas.microsoft.com/office/powerpoint/2010/main" val="239203909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15DB419-15EB-46E3-A6EE-F4F39C81F57F}" type="slidenum">
              <a:rPr lang="en-US"/>
              <a:pPr>
                <a:defRPr/>
              </a:pPr>
              <a:t>‹#›</a:t>
            </a:fld>
            <a:endParaRPr lang="en-US"/>
          </a:p>
        </p:txBody>
      </p:sp>
    </p:spTree>
    <p:extLst>
      <p:ext uri="{BB962C8B-B14F-4D97-AF65-F5344CB8AC3E}">
        <p14:creationId xmlns:p14="http://schemas.microsoft.com/office/powerpoint/2010/main" val="85651160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027920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lIns="91440" tIns="45720" rIns="91440" bIns="45720" rtlCol="0" anchor="ctr">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lIns="0"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a:ln>
            <a:miter lim="800000"/>
            <a:headEnd/>
            <a:tailEnd/>
          </a:ln>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6D7A6D5E-C244-4BF9-B273-9BC949280B7A}" type="slidenum">
              <a:rPr lang="en-US"/>
              <a:pPr>
                <a:defRPr/>
              </a:pPr>
              <a:t>‹#›</a:t>
            </a:fld>
            <a:endParaRPr lang="en-US" dirty="0"/>
          </a:p>
        </p:txBody>
      </p:sp>
    </p:spTree>
    <p:extLst>
      <p:ext uri="{BB962C8B-B14F-4D97-AF65-F5344CB8AC3E}">
        <p14:creationId xmlns:p14="http://schemas.microsoft.com/office/powerpoint/2010/main" val="50953890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951DCC7-1AC3-4588-A828-F42CCC43C44F}" type="slidenum">
              <a:rPr lang="en-US"/>
              <a:pPr>
                <a:defRPr/>
              </a:pPr>
              <a:t>‹#›</a:t>
            </a:fld>
            <a:endParaRPr lang="en-US"/>
          </a:p>
        </p:txBody>
      </p:sp>
    </p:spTree>
    <p:extLst>
      <p:ext uri="{BB962C8B-B14F-4D97-AF65-F5344CB8AC3E}">
        <p14:creationId xmlns:p14="http://schemas.microsoft.com/office/powerpoint/2010/main" val="178721309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847D9F6-379E-4D95-A48B-71CCD8073B46}" type="slidenum">
              <a:rPr lang="en-US"/>
              <a:pPr>
                <a:defRPr/>
              </a:pPr>
              <a:t>‹#›</a:t>
            </a:fld>
            <a:endParaRPr lang="en-US"/>
          </a:p>
        </p:txBody>
      </p:sp>
    </p:spTree>
    <p:extLst>
      <p:ext uri="{BB962C8B-B14F-4D97-AF65-F5344CB8AC3E}">
        <p14:creationId xmlns:p14="http://schemas.microsoft.com/office/powerpoint/2010/main" val="388811985"/>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2DC24769-8A47-4986-A8EB-3D3162094BAD}" type="slidenum">
              <a:rPr lang="en-US"/>
              <a:pPr>
                <a:defRPr/>
              </a:pPr>
              <a:t>‹#›</a:t>
            </a:fld>
            <a:endParaRPr lang="en-US"/>
          </a:p>
        </p:txBody>
      </p:sp>
    </p:spTree>
    <p:extLst>
      <p:ext uri="{BB962C8B-B14F-4D97-AF65-F5344CB8AC3E}">
        <p14:creationId xmlns:p14="http://schemas.microsoft.com/office/powerpoint/2010/main" val="85855286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76CDA486-9087-44A8-A62A-F3DB47AB71A3}" type="slidenum">
              <a:rPr lang="en-US"/>
              <a:pPr>
                <a:defRPr/>
              </a:pPr>
              <a:t>‹#›</a:t>
            </a:fld>
            <a:endParaRPr lang="en-US"/>
          </a:p>
        </p:txBody>
      </p:sp>
    </p:spTree>
    <p:extLst>
      <p:ext uri="{BB962C8B-B14F-4D97-AF65-F5344CB8AC3E}">
        <p14:creationId xmlns:p14="http://schemas.microsoft.com/office/powerpoint/2010/main" val="288298138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29333F9C-BFDA-4108-8BBE-EE460441E19F}" type="slidenum">
              <a:rPr lang="en-US"/>
              <a:pPr>
                <a:defRPr/>
              </a:pPr>
              <a:t>‹#›</a:t>
            </a:fld>
            <a:endParaRPr lang="en-US"/>
          </a:p>
        </p:txBody>
      </p:sp>
    </p:spTree>
    <p:extLst>
      <p:ext uri="{BB962C8B-B14F-4D97-AF65-F5344CB8AC3E}">
        <p14:creationId xmlns:p14="http://schemas.microsoft.com/office/powerpoint/2010/main" val="70534210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3233C05-3F85-4755-94BC-9F30F0BEEB24}" type="slidenum">
              <a:rPr lang="en-US"/>
              <a:pPr>
                <a:defRPr/>
              </a:pPr>
              <a:t>‹#›</a:t>
            </a:fld>
            <a:endParaRPr lang="en-US"/>
          </a:p>
        </p:txBody>
      </p:sp>
    </p:spTree>
    <p:extLst>
      <p:ext uri="{BB962C8B-B14F-4D97-AF65-F5344CB8AC3E}">
        <p14:creationId xmlns:p14="http://schemas.microsoft.com/office/powerpoint/2010/main" val="337015958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5D3EB49-3C40-4640-BB48-1CE48BDFC3C0}" type="slidenum">
              <a:rPr lang="en-US"/>
              <a:pPr>
                <a:defRPr/>
              </a:pPr>
              <a:t>‹#›</a:t>
            </a:fld>
            <a:endParaRPr lang="en-US"/>
          </a:p>
        </p:txBody>
      </p:sp>
    </p:spTree>
    <p:extLst>
      <p:ext uri="{BB962C8B-B14F-4D97-AF65-F5344CB8AC3E}">
        <p14:creationId xmlns:p14="http://schemas.microsoft.com/office/powerpoint/2010/main" val="475599002"/>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8531D53-57CB-46CF-9536-AEB7F99B1614}" type="slidenum">
              <a:rPr lang="en-US"/>
              <a:pPr>
                <a:defRPr/>
              </a:pPr>
              <a:t>‹#›</a:t>
            </a:fld>
            <a:endParaRPr lang="en-US"/>
          </a:p>
        </p:txBody>
      </p:sp>
    </p:spTree>
    <p:extLst>
      <p:ext uri="{BB962C8B-B14F-4D97-AF65-F5344CB8AC3E}">
        <p14:creationId xmlns:p14="http://schemas.microsoft.com/office/powerpoint/2010/main" val="147325213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B1A0A026-6AC4-4571-AEB1-DE930A9B729F}" type="slidenum">
              <a:rPr lang="en-US"/>
              <a:pPr>
                <a:defRPr/>
              </a:pPr>
              <a:t>‹#›</a:t>
            </a:fld>
            <a:endParaRPr lang="en-US"/>
          </a:p>
        </p:txBody>
      </p:sp>
    </p:spTree>
    <p:extLst>
      <p:ext uri="{BB962C8B-B14F-4D97-AF65-F5344CB8AC3E}">
        <p14:creationId xmlns:p14="http://schemas.microsoft.com/office/powerpoint/2010/main" val="14488974"/>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56B20DF-F4E8-4E9B-B77B-CFAE24319CB8}" type="slidenum">
              <a:rPr lang="en-US"/>
              <a:pPr>
                <a:defRPr/>
              </a:pPr>
              <a:t>‹#›</a:t>
            </a:fld>
            <a:endParaRPr lang="en-US"/>
          </a:p>
        </p:txBody>
      </p:sp>
    </p:spTree>
    <p:extLst>
      <p:ext uri="{BB962C8B-B14F-4D97-AF65-F5344CB8AC3E}">
        <p14:creationId xmlns:p14="http://schemas.microsoft.com/office/powerpoint/2010/main" val="2613559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AE462BAA-5C03-46EF-B77F-05B2097AB5F2}" type="slidenum">
              <a:rPr lang="en-US"/>
              <a:pPr>
                <a:defRPr/>
              </a:pPr>
              <a:t>‹#›</a:t>
            </a:fld>
            <a:endParaRPr lang="en-US"/>
          </a:p>
        </p:txBody>
      </p:sp>
    </p:spTree>
    <p:extLst>
      <p:ext uri="{BB962C8B-B14F-4D97-AF65-F5344CB8AC3E}">
        <p14:creationId xmlns:p14="http://schemas.microsoft.com/office/powerpoint/2010/main" val="73723574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4C9B36F7-DE28-483B-A9B5-443F819A904A}" type="slidenum">
              <a:rPr lang="en-US"/>
              <a:pPr>
                <a:defRPr/>
              </a:pPr>
              <a:t>‹#›</a:t>
            </a:fld>
            <a:endParaRPr lang="en-US"/>
          </a:p>
        </p:txBody>
      </p:sp>
    </p:spTree>
    <p:extLst>
      <p:ext uri="{BB962C8B-B14F-4D97-AF65-F5344CB8AC3E}">
        <p14:creationId xmlns:p14="http://schemas.microsoft.com/office/powerpoint/2010/main" val="130972894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30253752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0544E91F-C441-4288-A77E-0DA6EBE96E86}" type="slidenum">
              <a:rPr lang="en-US"/>
              <a:pPr>
                <a:defRPr/>
              </a:pPr>
              <a:t>‹#›</a:t>
            </a:fld>
            <a:endParaRPr lang="en-US" dirty="0"/>
          </a:p>
        </p:txBody>
      </p:sp>
    </p:spTree>
    <p:extLst>
      <p:ext uri="{BB962C8B-B14F-4D97-AF65-F5344CB8AC3E}">
        <p14:creationId xmlns:p14="http://schemas.microsoft.com/office/powerpoint/2010/main" val="163629450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794888E4-DF5E-4EB5-AA07-60C652A1C5F7}" type="slidenum">
              <a:rPr lang="en-US"/>
              <a:pPr>
                <a:defRPr/>
              </a:pPr>
              <a:t>‹#›</a:t>
            </a:fld>
            <a:endParaRPr lang="en-US" dirty="0"/>
          </a:p>
        </p:txBody>
      </p:sp>
    </p:spTree>
    <p:extLst>
      <p:ext uri="{BB962C8B-B14F-4D97-AF65-F5344CB8AC3E}">
        <p14:creationId xmlns:p14="http://schemas.microsoft.com/office/powerpoint/2010/main" val="3296188996"/>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616C18B5-B082-4100-9B18-E05B5941CCDC}" type="slidenum">
              <a:rPr lang="en-US"/>
              <a:pPr>
                <a:defRPr/>
              </a:pPr>
              <a:t>‹#›</a:t>
            </a:fld>
            <a:endParaRPr lang="en-US" dirty="0"/>
          </a:p>
        </p:txBody>
      </p:sp>
    </p:spTree>
    <p:extLst>
      <p:ext uri="{BB962C8B-B14F-4D97-AF65-F5344CB8AC3E}">
        <p14:creationId xmlns:p14="http://schemas.microsoft.com/office/powerpoint/2010/main" val="101897574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4ACCF8FC-6D32-4C88-A67A-04E698890AF0}" type="slidenum">
              <a:rPr lang="en-US"/>
              <a:pPr>
                <a:defRPr/>
              </a:pPr>
              <a:t>‹#›</a:t>
            </a:fld>
            <a:endParaRPr lang="en-US" dirty="0"/>
          </a:p>
        </p:txBody>
      </p:sp>
    </p:spTree>
    <p:extLst>
      <p:ext uri="{BB962C8B-B14F-4D97-AF65-F5344CB8AC3E}">
        <p14:creationId xmlns:p14="http://schemas.microsoft.com/office/powerpoint/2010/main" val="4151027390"/>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None/>
              <a:defRPr/>
            </a:lvl1pPr>
          </a:lstStyle>
          <a:p>
            <a:pPr>
              <a:defRPr/>
            </a:pPr>
            <a:fld id="{15A292FF-DA37-480B-8517-EBC4662706C1}" type="slidenum">
              <a:rPr lang="en-US"/>
              <a:pPr>
                <a:defRPr/>
              </a:pPr>
              <a:t>‹#›</a:t>
            </a:fld>
            <a:endParaRPr lang="en-US" dirty="0"/>
          </a:p>
        </p:txBody>
      </p:sp>
    </p:spTree>
    <p:extLst>
      <p:ext uri="{BB962C8B-B14F-4D97-AF65-F5344CB8AC3E}">
        <p14:creationId xmlns:p14="http://schemas.microsoft.com/office/powerpoint/2010/main" val="165671026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B0543581-866F-445D-B446-74C6D2B171BC}" type="slidenum">
              <a:rPr lang="en-US"/>
              <a:pPr>
                <a:defRPr/>
              </a:pPr>
              <a:t>‹#›</a:t>
            </a:fld>
            <a:endParaRPr lang="en-US"/>
          </a:p>
        </p:txBody>
      </p:sp>
    </p:spTree>
    <p:extLst>
      <p:ext uri="{BB962C8B-B14F-4D97-AF65-F5344CB8AC3E}">
        <p14:creationId xmlns:p14="http://schemas.microsoft.com/office/powerpoint/2010/main" val="303847465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B59B923-5E34-4E48-AD5B-E08C01DA7282}" type="slidenum">
              <a:rPr lang="en-US"/>
              <a:pPr>
                <a:defRPr/>
              </a:pPr>
              <a:t>‹#›</a:t>
            </a:fld>
            <a:endParaRPr lang="en-US"/>
          </a:p>
        </p:txBody>
      </p:sp>
    </p:spTree>
    <p:extLst>
      <p:ext uri="{BB962C8B-B14F-4D97-AF65-F5344CB8AC3E}">
        <p14:creationId xmlns:p14="http://schemas.microsoft.com/office/powerpoint/2010/main" val="224387348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04BCEF77-7608-4D0A-AC64-D797F92DE030}" type="slidenum">
              <a:rPr lang="en-US"/>
              <a:pPr>
                <a:defRPr/>
              </a:pPr>
              <a:t>‹#›</a:t>
            </a:fld>
            <a:endParaRPr lang="en-US"/>
          </a:p>
        </p:txBody>
      </p:sp>
    </p:spTree>
    <p:extLst>
      <p:ext uri="{BB962C8B-B14F-4D97-AF65-F5344CB8AC3E}">
        <p14:creationId xmlns:p14="http://schemas.microsoft.com/office/powerpoint/2010/main" val="1180694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161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161795" name="Rectangle 3"/>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55412919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AD9AD88F-E052-4D88-ADF0-6F799F4267C3}" type="slidenum">
              <a:rPr lang="en-US"/>
              <a:pPr>
                <a:defRPr/>
              </a:pPr>
              <a:t>‹#›</a:t>
            </a:fld>
            <a:endParaRPr lang="en-US"/>
          </a:p>
        </p:txBody>
      </p:sp>
    </p:spTree>
    <p:extLst>
      <p:ext uri="{BB962C8B-B14F-4D97-AF65-F5344CB8AC3E}">
        <p14:creationId xmlns:p14="http://schemas.microsoft.com/office/powerpoint/2010/main" val="315602961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rgbClr val="000000"/>
              </a:buClr>
              <a:buSzPct val="115000"/>
              <a:buFont typeface="Wingdings" pitchFamily="2" charset="2"/>
              <a:buChar char="§"/>
              <a:defRPr/>
            </a:lvl1pPr>
          </a:lstStyle>
          <a:p>
            <a:pPr>
              <a:defRPr/>
            </a:pPr>
            <a:fld id="{EE9BD83B-BC41-45F7-95E7-832F96492073}" type="slidenum">
              <a:rPr lang="en-US"/>
              <a:pPr>
                <a:defRPr/>
              </a:pPr>
              <a:t>‹#›</a:t>
            </a:fld>
            <a:endParaRPr lang="en-US"/>
          </a:p>
        </p:txBody>
      </p:sp>
    </p:spTree>
    <p:extLst>
      <p:ext uri="{BB962C8B-B14F-4D97-AF65-F5344CB8AC3E}">
        <p14:creationId xmlns:p14="http://schemas.microsoft.com/office/powerpoint/2010/main" val="2706621567"/>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76341416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CA8B82C-12F4-4D4C-9B97-798DDB7E01C6}" type="slidenum">
              <a:rPr lang="en-US"/>
              <a:pPr>
                <a:defRPr/>
              </a:pPr>
              <a:t>‹#›</a:t>
            </a:fld>
            <a:endParaRPr lang="en-US" dirty="0"/>
          </a:p>
        </p:txBody>
      </p:sp>
    </p:spTree>
    <p:extLst>
      <p:ext uri="{BB962C8B-B14F-4D97-AF65-F5344CB8AC3E}">
        <p14:creationId xmlns:p14="http://schemas.microsoft.com/office/powerpoint/2010/main" val="113291767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26E3D49-F717-44D9-82B6-A63BE5C2B463}" type="slidenum">
              <a:rPr lang="en-US"/>
              <a:pPr>
                <a:defRPr/>
              </a:pPr>
              <a:t>‹#›</a:t>
            </a:fld>
            <a:endParaRPr lang="en-US" dirty="0"/>
          </a:p>
        </p:txBody>
      </p:sp>
    </p:spTree>
    <p:extLst>
      <p:ext uri="{BB962C8B-B14F-4D97-AF65-F5344CB8AC3E}">
        <p14:creationId xmlns:p14="http://schemas.microsoft.com/office/powerpoint/2010/main" val="390482566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8785063-D30C-436D-A48D-474442DA015C}" type="slidenum">
              <a:rPr lang="en-US"/>
              <a:pPr>
                <a:defRPr/>
              </a:pPr>
              <a:t>‹#›</a:t>
            </a:fld>
            <a:endParaRPr lang="en-US" dirty="0"/>
          </a:p>
        </p:txBody>
      </p:sp>
    </p:spTree>
    <p:extLst>
      <p:ext uri="{BB962C8B-B14F-4D97-AF65-F5344CB8AC3E}">
        <p14:creationId xmlns:p14="http://schemas.microsoft.com/office/powerpoint/2010/main" val="3607086516"/>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0EFBBD1-4406-42D4-B662-76831A767F9A}" type="slidenum">
              <a:rPr lang="en-US"/>
              <a:pPr>
                <a:defRPr/>
              </a:pPr>
              <a:t>‹#›</a:t>
            </a:fld>
            <a:endParaRPr lang="en-US" dirty="0"/>
          </a:p>
        </p:txBody>
      </p:sp>
    </p:spTree>
    <p:extLst>
      <p:ext uri="{BB962C8B-B14F-4D97-AF65-F5344CB8AC3E}">
        <p14:creationId xmlns:p14="http://schemas.microsoft.com/office/powerpoint/2010/main" val="62610234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B2F5C70-3818-4D5F-8B6B-BECA756D4460}" type="slidenum">
              <a:rPr lang="en-US"/>
              <a:pPr>
                <a:defRPr/>
              </a:pPr>
              <a:t>‹#›</a:t>
            </a:fld>
            <a:endParaRPr lang="en-US" dirty="0"/>
          </a:p>
        </p:txBody>
      </p:sp>
    </p:spTree>
    <p:extLst>
      <p:ext uri="{BB962C8B-B14F-4D97-AF65-F5344CB8AC3E}">
        <p14:creationId xmlns:p14="http://schemas.microsoft.com/office/powerpoint/2010/main" val="372310018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642A502-5375-4E16-A4B1-5E09EC7F212C}" type="slidenum">
              <a:rPr lang="en-US"/>
              <a:pPr>
                <a:defRPr/>
              </a:pPr>
              <a:t>‹#›</a:t>
            </a:fld>
            <a:endParaRPr lang="en-US" dirty="0"/>
          </a:p>
        </p:txBody>
      </p:sp>
    </p:spTree>
    <p:extLst>
      <p:ext uri="{BB962C8B-B14F-4D97-AF65-F5344CB8AC3E}">
        <p14:creationId xmlns:p14="http://schemas.microsoft.com/office/powerpoint/2010/main" val="935767430"/>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00808C6-D03A-4D36-B442-1F2D247358A8}" type="slidenum">
              <a:rPr lang="en-US"/>
              <a:pPr>
                <a:defRPr/>
              </a:pPr>
              <a:t>‹#›</a:t>
            </a:fld>
            <a:endParaRPr lang="en-US" dirty="0"/>
          </a:p>
        </p:txBody>
      </p:sp>
    </p:spTree>
    <p:extLst>
      <p:ext uri="{BB962C8B-B14F-4D97-AF65-F5344CB8AC3E}">
        <p14:creationId xmlns:p14="http://schemas.microsoft.com/office/powerpoint/2010/main" val="2636195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7375920-909C-40AD-B57A-2299C53BE2AE}" type="slidenum">
              <a:rPr lang="en-US"/>
              <a:pPr>
                <a:defRPr/>
              </a:pPr>
              <a:t>‹#›</a:t>
            </a:fld>
            <a:endParaRPr lang="en-US"/>
          </a:p>
        </p:txBody>
      </p:sp>
    </p:spTree>
    <p:extLst>
      <p:ext uri="{BB962C8B-B14F-4D97-AF65-F5344CB8AC3E}">
        <p14:creationId xmlns:p14="http://schemas.microsoft.com/office/powerpoint/2010/main" val="407557907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E7BE3E-5FBE-4502-A1A9-687DDFC0A526}" type="slidenum">
              <a:rPr lang="en-US"/>
              <a:pPr>
                <a:defRPr/>
              </a:pPr>
              <a:t>‹#›</a:t>
            </a:fld>
            <a:endParaRPr lang="en-US" dirty="0"/>
          </a:p>
        </p:txBody>
      </p:sp>
    </p:spTree>
    <p:extLst>
      <p:ext uri="{BB962C8B-B14F-4D97-AF65-F5344CB8AC3E}">
        <p14:creationId xmlns:p14="http://schemas.microsoft.com/office/powerpoint/2010/main" val="193818836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4720441A-2A9B-40AA-B274-B451D720F6A6}" type="slidenum">
              <a:rPr lang="en-US"/>
              <a:pPr>
                <a:defRPr/>
              </a:pPr>
              <a:t>‹#›</a:t>
            </a:fld>
            <a:endParaRPr lang="en-US" dirty="0"/>
          </a:p>
        </p:txBody>
      </p:sp>
    </p:spTree>
    <p:extLst>
      <p:ext uri="{BB962C8B-B14F-4D97-AF65-F5344CB8AC3E}">
        <p14:creationId xmlns:p14="http://schemas.microsoft.com/office/powerpoint/2010/main" val="1278277954"/>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CB5BBB4-A846-402C-A8B3-45E6BEBF800F}" type="slidenum">
              <a:rPr lang="en-US"/>
              <a:pPr>
                <a:defRPr/>
              </a:pPr>
              <a:t>‹#›</a:t>
            </a:fld>
            <a:endParaRPr lang="en-US" dirty="0"/>
          </a:p>
        </p:txBody>
      </p:sp>
    </p:spTree>
    <p:extLst>
      <p:ext uri="{BB962C8B-B14F-4D97-AF65-F5344CB8AC3E}">
        <p14:creationId xmlns:p14="http://schemas.microsoft.com/office/powerpoint/2010/main" val="145968201"/>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938" y="33338"/>
            <a:ext cx="8609013" cy="354012"/>
          </a:xfrm>
        </p:spPr>
        <p:txBody>
          <a:bodyPr/>
          <a:lstStyle/>
          <a:p>
            <a:r>
              <a:rPr lang="en-US"/>
              <a:t>Click to edit Master title style</a:t>
            </a:r>
          </a:p>
        </p:txBody>
      </p:sp>
      <p:sp>
        <p:nvSpPr>
          <p:cNvPr id="3" name="SmartArt Placeholder 2"/>
          <p:cNvSpPr>
            <a:spLocks noGrp="1"/>
          </p:cNvSpPr>
          <p:nvPr>
            <p:ph type="dgm" idx="1"/>
          </p:nvPr>
        </p:nvSpPr>
        <p:spPr>
          <a:xfrm>
            <a:off x="236538" y="1087438"/>
            <a:ext cx="8255000" cy="508635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A57312EB-133A-4753-AA66-872A3F5DBC14}" type="slidenum">
              <a:rPr lang="en-US"/>
              <a:pPr>
                <a:defRPr/>
              </a:pPr>
              <a:t>‹#›</a:t>
            </a:fld>
            <a:endParaRPr lang="en-US" dirty="0"/>
          </a:p>
        </p:txBody>
      </p:sp>
    </p:spTree>
    <p:extLst>
      <p:ext uri="{BB962C8B-B14F-4D97-AF65-F5344CB8AC3E}">
        <p14:creationId xmlns:p14="http://schemas.microsoft.com/office/powerpoint/2010/main" val="62118597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100000"/>
              </a:lnSpc>
              <a:buClrTx/>
              <a:buSzTx/>
              <a:buFontTx/>
              <a:buNone/>
              <a:defRPr/>
            </a:pPr>
            <a:endParaRPr lang="en-US" altLang="en-US" sz="1800" b="0">
              <a:solidFill>
                <a:srgbClr val="FFFFFF"/>
              </a:solidFill>
              <a:latin typeface="Georgia" pitchFamily="18" charset="0"/>
            </a:endParaRPr>
          </a:p>
        </p:txBody>
      </p:sp>
      <p:sp>
        <p:nvSpPr>
          <p:cNvPr id="33794" name="Rectangle 2"/>
          <p:cNvSpPr>
            <a:spLocks noGrp="1" noChangeArrowheads="1"/>
          </p:cNvSpPr>
          <p:nvPr>
            <p:ph type="ctrTitle" sz="quarter"/>
          </p:nvPr>
        </p:nvSpPr>
        <p:spPr>
          <a:xfrm>
            <a:off x="322263" y="1350963"/>
            <a:ext cx="5978525" cy="1236662"/>
          </a:xfrm>
        </p:spPr>
        <p:txBody>
          <a:bodyPr anchor="b"/>
          <a:lstStyle>
            <a:lvl1pPr>
              <a:defRPr sz="2400"/>
            </a:lvl1pPr>
          </a:lstStyle>
          <a:p>
            <a:r>
              <a:rPr lang="en-US"/>
              <a:t>Click to edit Master title style</a:t>
            </a:r>
          </a:p>
        </p:txBody>
      </p:sp>
      <p:sp>
        <p:nvSpPr>
          <p:cNvPr id="33799" name="Rectangle 7"/>
          <p:cNvSpPr>
            <a:spLocks noGrp="1" noChangeArrowheads="1"/>
          </p:cNvSpPr>
          <p:nvPr>
            <p:ph type="subTitle" sz="quarter" idx="1"/>
          </p:nvPr>
        </p:nvSpPr>
        <p:spPr>
          <a:xfrm>
            <a:off x="322263" y="2838450"/>
            <a:ext cx="2827337" cy="928688"/>
          </a:xfrm>
        </p:spPr>
        <p:txBody>
          <a:bodyPr/>
          <a:lstStyle>
            <a:lvl1pPr marL="0" indent="0">
              <a:buClr>
                <a:schemeClr val="bg2"/>
              </a:buClr>
              <a:buFont typeface="Wingdings" pitchFamily="2" charset="2"/>
              <a:buNone/>
              <a:defRPr>
                <a:solidFill>
                  <a:srgbClr val="5E5145"/>
                </a:solidFill>
              </a:defRPr>
            </a:lvl1pPr>
          </a:lstStyle>
          <a:p>
            <a:r>
              <a:rPr lang="en-US"/>
              <a:t>Click to edit Master subtitle style</a:t>
            </a:r>
          </a:p>
        </p:txBody>
      </p:sp>
    </p:spTree>
    <p:extLst>
      <p:ext uri="{BB962C8B-B14F-4D97-AF65-F5344CB8AC3E}">
        <p14:creationId xmlns:p14="http://schemas.microsoft.com/office/powerpoint/2010/main" val="22378769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buClr>
                <a:srgbClr val="000000"/>
              </a:buClr>
              <a:defRPr/>
            </a:pPr>
            <a:fld id="{0D97947A-9EB5-4B83-9DA4-2973E98BF0D6}" type="slidenum">
              <a:rPr lang="en-US"/>
              <a:pPr>
                <a:buClr>
                  <a:srgbClr val="000000"/>
                </a:buClr>
                <a:defRPr/>
              </a:pPr>
              <a:t>‹#›</a:t>
            </a:fld>
            <a:endParaRPr lang="en-US"/>
          </a:p>
        </p:txBody>
      </p:sp>
    </p:spTree>
    <p:extLst>
      <p:ext uri="{BB962C8B-B14F-4D97-AF65-F5344CB8AC3E}">
        <p14:creationId xmlns:p14="http://schemas.microsoft.com/office/powerpoint/2010/main" val="291530966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buClr>
                <a:srgbClr val="000000"/>
              </a:buClr>
              <a:defRPr/>
            </a:pPr>
            <a:fld id="{057A5348-EAB7-4611-A927-6A3CE84F25D6}" type="slidenum">
              <a:rPr lang="en-US"/>
              <a:pPr>
                <a:buClr>
                  <a:srgbClr val="000000"/>
                </a:buClr>
                <a:defRPr/>
              </a:pPr>
              <a:t>‹#›</a:t>
            </a:fld>
            <a:endParaRPr lang="en-US"/>
          </a:p>
        </p:txBody>
      </p:sp>
    </p:spTree>
    <p:extLst>
      <p:ext uri="{BB962C8B-B14F-4D97-AF65-F5344CB8AC3E}">
        <p14:creationId xmlns:p14="http://schemas.microsoft.com/office/powerpoint/2010/main" val="282918807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buClr>
                <a:srgbClr val="000000"/>
              </a:buClr>
              <a:defRPr/>
            </a:pPr>
            <a:fld id="{99946C44-3A4B-45AF-ADFC-9F7B3A3B05D0}" type="slidenum">
              <a:rPr lang="en-US"/>
              <a:pPr>
                <a:buClr>
                  <a:srgbClr val="000000"/>
                </a:buClr>
                <a:defRPr/>
              </a:pPr>
              <a:t>‹#›</a:t>
            </a:fld>
            <a:endParaRPr lang="en-US"/>
          </a:p>
        </p:txBody>
      </p:sp>
    </p:spTree>
    <p:extLst>
      <p:ext uri="{BB962C8B-B14F-4D97-AF65-F5344CB8AC3E}">
        <p14:creationId xmlns:p14="http://schemas.microsoft.com/office/powerpoint/2010/main" val="292511146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buClr>
                <a:srgbClr val="000000"/>
              </a:buClr>
              <a:defRPr/>
            </a:pPr>
            <a:fld id="{CDD4F695-C160-4B4A-A5BC-575DD178679E}" type="slidenum">
              <a:rPr lang="en-US"/>
              <a:pPr>
                <a:buClr>
                  <a:srgbClr val="000000"/>
                </a:buClr>
                <a:defRPr/>
              </a:pPr>
              <a:t>‹#›</a:t>
            </a:fld>
            <a:endParaRPr lang="en-US"/>
          </a:p>
        </p:txBody>
      </p:sp>
    </p:spTree>
    <p:extLst>
      <p:ext uri="{BB962C8B-B14F-4D97-AF65-F5344CB8AC3E}">
        <p14:creationId xmlns:p14="http://schemas.microsoft.com/office/powerpoint/2010/main" val="88401106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buClr>
                <a:srgbClr val="000000"/>
              </a:buClr>
              <a:defRPr/>
            </a:pPr>
            <a:fld id="{D1083937-D381-4D1A-8414-F55133CD9551}" type="slidenum">
              <a:rPr lang="en-US"/>
              <a:pPr>
                <a:buClr>
                  <a:srgbClr val="000000"/>
                </a:buClr>
                <a:defRPr/>
              </a:pPr>
              <a:t>‹#›</a:t>
            </a:fld>
            <a:endParaRPr lang="en-US"/>
          </a:p>
        </p:txBody>
      </p:sp>
    </p:spTree>
    <p:extLst>
      <p:ext uri="{BB962C8B-B14F-4D97-AF65-F5344CB8AC3E}">
        <p14:creationId xmlns:p14="http://schemas.microsoft.com/office/powerpoint/2010/main" val="22254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C0EFBBD1-4406-42D4-B662-76831A767F9A}" type="slidenum">
              <a:rPr lang="en-US"/>
              <a:pPr>
                <a:defRPr/>
              </a:pPr>
              <a:t>‹#›</a:t>
            </a:fld>
            <a:endParaRPr lang="en-US" dirty="0"/>
          </a:p>
        </p:txBody>
      </p:sp>
    </p:spTree>
    <p:extLst>
      <p:ext uri="{BB962C8B-B14F-4D97-AF65-F5344CB8AC3E}">
        <p14:creationId xmlns:p14="http://schemas.microsoft.com/office/powerpoint/2010/main" val="2345059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3989544-66E0-489B-9262-73E1B7E2C180}" type="slidenum">
              <a:rPr lang="en-US"/>
              <a:pPr>
                <a:defRPr/>
              </a:pPr>
              <a:t>‹#›</a:t>
            </a:fld>
            <a:endParaRPr lang="en-US"/>
          </a:p>
        </p:txBody>
      </p:sp>
    </p:spTree>
    <p:extLst>
      <p:ext uri="{BB962C8B-B14F-4D97-AF65-F5344CB8AC3E}">
        <p14:creationId xmlns:p14="http://schemas.microsoft.com/office/powerpoint/2010/main" val="338127923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buClr>
                <a:srgbClr val="000000"/>
              </a:buClr>
              <a:defRPr/>
            </a:pPr>
            <a:fld id="{93EDADC1-8CE1-4204-A0D1-725A6111CB1B}" type="slidenum">
              <a:rPr lang="en-US"/>
              <a:pPr>
                <a:buClr>
                  <a:srgbClr val="000000"/>
                </a:buClr>
                <a:defRPr/>
              </a:pPr>
              <a:t>‹#›</a:t>
            </a:fld>
            <a:endParaRPr lang="en-US"/>
          </a:p>
        </p:txBody>
      </p:sp>
    </p:spTree>
    <p:extLst>
      <p:ext uri="{BB962C8B-B14F-4D97-AF65-F5344CB8AC3E}">
        <p14:creationId xmlns:p14="http://schemas.microsoft.com/office/powerpoint/2010/main" val="45312122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buClr>
                <a:srgbClr val="000000"/>
              </a:buClr>
              <a:defRPr/>
            </a:pPr>
            <a:fld id="{FD770945-E9BF-4241-977C-01736E96B6B5}" type="slidenum">
              <a:rPr lang="en-US"/>
              <a:pPr>
                <a:buClr>
                  <a:srgbClr val="000000"/>
                </a:buClr>
                <a:defRPr/>
              </a:pPr>
              <a:t>‹#›</a:t>
            </a:fld>
            <a:endParaRPr lang="en-US"/>
          </a:p>
        </p:txBody>
      </p:sp>
    </p:spTree>
    <p:extLst>
      <p:ext uri="{BB962C8B-B14F-4D97-AF65-F5344CB8AC3E}">
        <p14:creationId xmlns:p14="http://schemas.microsoft.com/office/powerpoint/2010/main" val="3190258858"/>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buClr>
                <a:srgbClr val="000000"/>
              </a:buClr>
              <a:defRPr/>
            </a:pPr>
            <a:fld id="{6CE33F8C-54D1-4DA9-A168-3680A6A41A6F}" type="slidenum">
              <a:rPr lang="en-US"/>
              <a:pPr>
                <a:buClr>
                  <a:srgbClr val="000000"/>
                </a:buClr>
                <a:defRPr/>
              </a:pPr>
              <a:t>‹#›</a:t>
            </a:fld>
            <a:endParaRPr lang="en-US"/>
          </a:p>
        </p:txBody>
      </p:sp>
    </p:spTree>
    <p:extLst>
      <p:ext uri="{BB962C8B-B14F-4D97-AF65-F5344CB8AC3E}">
        <p14:creationId xmlns:p14="http://schemas.microsoft.com/office/powerpoint/2010/main" val="1683040415"/>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buClr>
                <a:srgbClr val="000000"/>
              </a:buClr>
              <a:defRPr/>
            </a:pPr>
            <a:fld id="{1448A3EC-ACE4-4A4D-A752-5FE4B11593DD}" type="slidenum">
              <a:rPr lang="en-US"/>
              <a:pPr>
                <a:buClr>
                  <a:srgbClr val="000000"/>
                </a:buClr>
                <a:defRPr/>
              </a:pPr>
              <a:t>‹#›</a:t>
            </a:fld>
            <a:endParaRPr lang="en-US"/>
          </a:p>
        </p:txBody>
      </p:sp>
    </p:spTree>
    <p:extLst>
      <p:ext uri="{BB962C8B-B14F-4D97-AF65-F5344CB8AC3E}">
        <p14:creationId xmlns:p14="http://schemas.microsoft.com/office/powerpoint/2010/main" val="328771482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buClr>
                <a:srgbClr val="000000"/>
              </a:buClr>
              <a:defRPr/>
            </a:pPr>
            <a:fld id="{502A4A10-FD36-4C77-B74A-643463C770ED}" type="slidenum">
              <a:rPr lang="en-US"/>
              <a:pPr>
                <a:buClr>
                  <a:srgbClr val="000000"/>
                </a:buClr>
                <a:defRPr/>
              </a:pPr>
              <a:t>‹#›</a:t>
            </a:fld>
            <a:endParaRPr lang="en-US"/>
          </a:p>
        </p:txBody>
      </p:sp>
    </p:spTree>
    <p:extLst>
      <p:ext uri="{BB962C8B-B14F-4D97-AF65-F5344CB8AC3E}">
        <p14:creationId xmlns:p14="http://schemas.microsoft.com/office/powerpoint/2010/main" val="2795852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967AE406-1370-4674-A288-C41E3BA9CA79}" type="slidenum">
              <a:rPr lang="en-US"/>
              <a:pPr>
                <a:defRPr/>
              </a:pPr>
              <a:t>‹#›</a:t>
            </a:fld>
            <a:endParaRPr lang="en-US"/>
          </a:p>
        </p:txBody>
      </p:sp>
    </p:spTree>
    <p:extLst>
      <p:ext uri="{BB962C8B-B14F-4D97-AF65-F5344CB8AC3E}">
        <p14:creationId xmlns:p14="http://schemas.microsoft.com/office/powerpoint/2010/main" val="2754212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22B9598-4C2A-4716-8D8D-F528B7F59BDD}" type="slidenum">
              <a:rPr lang="en-US"/>
              <a:pPr>
                <a:defRPr/>
              </a:pPr>
              <a:t>‹#›</a:t>
            </a:fld>
            <a:endParaRPr lang="en-US"/>
          </a:p>
        </p:txBody>
      </p:sp>
    </p:spTree>
    <p:extLst>
      <p:ext uri="{BB962C8B-B14F-4D97-AF65-F5344CB8AC3E}">
        <p14:creationId xmlns:p14="http://schemas.microsoft.com/office/powerpoint/2010/main" val="2957714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5F199F8-2B0D-427C-B307-DB4B5662BD3A}" type="slidenum">
              <a:rPr lang="en-US"/>
              <a:pPr>
                <a:defRPr/>
              </a:pPr>
              <a:t>‹#›</a:t>
            </a:fld>
            <a:endParaRPr lang="en-US"/>
          </a:p>
        </p:txBody>
      </p:sp>
    </p:spTree>
    <p:extLst>
      <p:ext uri="{BB962C8B-B14F-4D97-AF65-F5344CB8AC3E}">
        <p14:creationId xmlns:p14="http://schemas.microsoft.com/office/powerpoint/2010/main" val="2450713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5F483849-619A-43DC-9DFF-79E0EC0A6EF2}" type="slidenum">
              <a:rPr lang="en-US"/>
              <a:pPr>
                <a:defRPr/>
              </a:pPr>
              <a:t>‹#›</a:t>
            </a:fld>
            <a:endParaRPr lang="en-US"/>
          </a:p>
        </p:txBody>
      </p:sp>
    </p:spTree>
    <p:extLst>
      <p:ext uri="{BB962C8B-B14F-4D97-AF65-F5344CB8AC3E}">
        <p14:creationId xmlns:p14="http://schemas.microsoft.com/office/powerpoint/2010/main" val="2140613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D4AFFC9-7DA3-4398-B92B-35F383A4D2A9}" type="slidenum">
              <a:rPr lang="en-US"/>
              <a:pPr>
                <a:defRPr/>
              </a:pPr>
              <a:t>‹#›</a:t>
            </a:fld>
            <a:endParaRPr lang="en-US"/>
          </a:p>
        </p:txBody>
      </p:sp>
    </p:spTree>
    <p:extLst>
      <p:ext uri="{BB962C8B-B14F-4D97-AF65-F5344CB8AC3E}">
        <p14:creationId xmlns:p14="http://schemas.microsoft.com/office/powerpoint/2010/main" val="4287183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8F1329E-1BE1-4A3E-AB09-443A7FCD1339}" type="slidenum">
              <a:rPr lang="en-US"/>
              <a:pPr>
                <a:defRPr/>
              </a:pPr>
              <a:t>‹#›</a:t>
            </a:fld>
            <a:endParaRPr lang="en-US"/>
          </a:p>
        </p:txBody>
      </p:sp>
    </p:spTree>
    <p:extLst>
      <p:ext uri="{BB962C8B-B14F-4D97-AF65-F5344CB8AC3E}">
        <p14:creationId xmlns:p14="http://schemas.microsoft.com/office/powerpoint/2010/main" val="238673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7AE553BF-ECA4-422E-A928-D864DA0C89A4}" type="slidenum">
              <a:rPr lang="en-US"/>
              <a:pPr>
                <a:defRPr/>
              </a:pPr>
              <a:t>‹#›</a:t>
            </a:fld>
            <a:endParaRPr lang="en-US"/>
          </a:p>
        </p:txBody>
      </p:sp>
    </p:spTree>
    <p:extLst>
      <p:ext uri="{BB962C8B-B14F-4D97-AF65-F5344CB8AC3E}">
        <p14:creationId xmlns:p14="http://schemas.microsoft.com/office/powerpoint/2010/main" val="2451399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8B78CB7D-2FEE-4E7C-82CD-DF91DBCC1AE9}" type="slidenum">
              <a:rPr lang="en-US"/>
              <a:pPr>
                <a:defRPr/>
              </a:pPr>
              <a:t>‹#›</a:t>
            </a:fld>
            <a:endParaRPr lang="en-US"/>
          </a:p>
        </p:txBody>
      </p:sp>
    </p:spTree>
    <p:extLst>
      <p:ext uri="{BB962C8B-B14F-4D97-AF65-F5344CB8AC3E}">
        <p14:creationId xmlns:p14="http://schemas.microsoft.com/office/powerpoint/2010/main" val="9706707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lIns="91440" tIns="45720" rIns="91440" bIns="45720" rtlCol="0" anchor="ctr">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lIns="0"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a:ln>
            <a:miter lim="800000"/>
            <a:headEnd/>
            <a:tailEnd/>
          </a:ln>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FEF245F4-705C-4D74-8B85-5C279DABBEE2}" type="slidenum">
              <a:rPr lang="en-US"/>
              <a:pPr>
                <a:defRPr/>
              </a:pPr>
              <a:t>‹#›</a:t>
            </a:fld>
            <a:endParaRPr lang="en-US" dirty="0"/>
          </a:p>
        </p:txBody>
      </p:sp>
    </p:spTree>
    <p:extLst>
      <p:ext uri="{BB962C8B-B14F-4D97-AF65-F5344CB8AC3E}">
        <p14:creationId xmlns:p14="http://schemas.microsoft.com/office/powerpoint/2010/main" val="325767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AB2F5C70-3818-4D5F-8B6B-BECA756D4460}" type="slidenum">
              <a:rPr lang="en-US"/>
              <a:pPr>
                <a:defRPr/>
              </a:pPr>
              <a:t>‹#›</a:t>
            </a:fld>
            <a:endParaRPr lang="en-US" dirty="0"/>
          </a:p>
        </p:txBody>
      </p:sp>
    </p:spTree>
    <p:extLst>
      <p:ext uri="{BB962C8B-B14F-4D97-AF65-F5344CB8AC3E}">
        <p14:creationId xmlns:p14="http://schemas.microsoft.com/office/powerpoint/2010/main" val="2592329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2197C4BE-D8A3-46B2-86D1-835C2084E55A}" type="slidenum">
              <a:rPr lang="en-US"/>
              <a:pPr>
                <a:defRPr/>
              </a:pPr>
              <a:t>‹#›</a:t>
            </a:fld>
            <a:endParaRPr lang="en-US"/>
          </a:p>
        </p:txBody>
      </p:sp>
    </p:spTree>
    <p:extLst>
      <p:ext uri="{BB962C8B-B14F-4D97-AF65-F5344CB8AC3E}">
        <p14:creationId xmlns:p14="http://schemas.microsoft.com/office/powerpoint/2010/main" val="9179483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161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161795" name="Rectangle 3"/>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1536770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BA0BA2BE-1A4F-4289-89F0-03962B497013}" type="slidenum">
              <a:rPr lang="en-US"/>
              <a:pPr>
                <a:defRPr/>
              </a:pPr>
              <a:t>‹#›</a:t>
            </a:fld>
            <a:endParaRPr lang="en-US"/>
          </a:p>
        </p:txBody>
      </p:sp>
    </p:spTree>
    <p:extLst>
      <p:ext uri="{BB962C8B-B14F-4D97-AF65-F5344CB8AC3E}">
        <p14:creationId xmlns:p14="http://schemas.microsoft.com/office/powerpoint/2010/main" val="2857889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CE305F23-EE30-4BE0-A482-8EA13C1AE210}" type="slidenum">
              <a:rPr lang="en-US"/>
              <a:pPr>
                <a:defRPr/>
              </a:pPr>
              <a:t>‹#›</a:t>
            </a:fld>
            <a:endParaRPr lang="en-US"/>
          </a:p>
        </p:txBody>
      </p:sp>
    </p:spTree>
    <p:extLst>
      <p:ext uri="{BB962C8B-B14F-4D97-AF65-F5344CB8AC3E}">
        <p14:creationId xmlns:p14="http://schemas.microsoft.com/office/powerpoint/2010/main" val="314943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185FF38-6A8D-4293-A116-D6F1C7C39427}" type="slidenum">
              <a:rPr lang="en-US"/>
              <a:pPr>
                <a:defRPr/>
              </a:pPr>
              <a:t>‹#›</a:t>
            </a:fld>
            <a:endParaRPr lang="en-US"/>
          </a:p>
        </p:txBody>
      </p:sp>
    </p:spTree>
    <p:extLst>
      <p:ext uri="{BB962C8B-B14F-4D97-AF65-F5344CB8AC3E}">
        <p14:creationId xmlns:p14="http://schemas.microsoft.com/office/powerpoint/2010/main" val="918442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1340F03-6D48-4482-93A1-B381A6399E44}" type="slidenum">
              <a:rPr lang="en-US"/>
              <a:pPr>
                <a:defRPr/>
              </a:pPr>
              <a:t>‹#›</a:t>
            </a:fld>
            <a:endParaRPr lang="en-US"/>
          </a:p>
        </p:txBody>
      </p:sp>
    </p:spTree>
    <p:extLst>
      <p:ext uri="{BB962C8B-B14F-4D97-AF65-F5344CB8AC3E}">
        <p14:creationId xmlns:p14="http://schemas.microsoft.com/office/powerpoint/2010/main" val="682810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62C75977-C75A-466D-8ECE-B59D5779A0D4}" type="slidenum">
              <a:rPr lang="en-US"/>
              <a:pPr>
                <a:defRPr/>
              </a:pPr>
              <a:t>‹#›</a:t>
            </a:fld>
            <a:endParaRPr lang="en-US"/>
          </a:p>
        </p:txBody>
      </p:sp>
    </p:spTree>
    <p:extLst>
      <p:ext uri="{BB962C8B-B14F-4D97-AF65-F5344CB8AC3E}">
        <p14:creationId xmlns:p14="http://schemas.microsoft.com/office/powerpoint/2010/main" val="24752356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FE698DFA-AF3D-4870-971C-2341E0BFF29D}" type="slidenum">
              <a:rPr lang="en-US"/>
              <a:pPr>
                <a:defRPr/>
              </a:pPr>
              <a:t>‹#›</a:t>
            </a:fld>
            <a:endParaRPr lang="en-US"/>
          </a:p>
        </p:txBody>
      </p:sp>
    </p:spTree>
    <p:extLst>
      <p:ext uri="{BB962C8B-B14F-4D97-AF65-F5344CB8AC3E}">
        <p14:creationId xmlns:p14="http://schemas.microsoft.com/office/powerpoint/2010/main" val="4092698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41C036E1-568F-4A9C-9D48-AB4A5C3A956E}" type="slidenum">
              <a:rPr lang="en-US"/>
              <a:pPr>
                <a:defRPr/>
              </a:pPr>
              <a:t>‹#›</a:t>
            </a:fld>
            <a:endParaRPr lang="en-US"/>
          </a:p>
        </p:txBody>
      </p:sp>
    </p:spTree>
    <p:extLst>
      <p:ext uri="{BB962C8B-B14F-4D97-AF65-F5344CB8AC3E}">
        <p14:creationId xmlns:p14="http://schemas.microsoft.com/office/powerpoint/2010/main" val="2064493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4D177C1-018B-4273-981C-8C0D79381651}" type="slidenum">
              <a:rPr lang="en-US"/>
              <a:pPr>
                <a:defRPr/>
              </a:pPr>
              <a:t>‹#›</a:t>
            </a:fld>
            <a:endParaRPr lang="en-US"/>
          </a:p>
        </p:txBody>
      </p:sp>
    </p:spTree>
    <p:extLst>
      <p:ext uri="{BB962C8B-B14F-4D97-AF65-F5344CB8AC3E}">
        <p14:creationId xmlns:p14="http://schemas.microsoft.com/office/powerpoint/2010/main" val="130569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642A502-5375-4E16-A4B1-5E09EC7F212C}" type="slidenum">
              <a:rPr lang="en-US"/>
              <a:pPr>
                <a:defRPr/>
              </a:pPr>
              <a:t>‹#›</a:t>
            </a:fld>
            <a:endParaRPr lang="en-US" dirty="0"/>
          </a:p>
        </p:txBody>
      </p:sp>
    </p:spTree>
    <p:extLst>
      <p:ext uri="{BB962C8B-B14F-4D97-AF65-F5344CB8AC3E}">
        <p14:creationId xmlns:p14="http://schemas.microsoft.com/office/powerpoint/2010/main" val="477688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62FEF818-879C-45AF-9EB3-BB38D6D6A69D}" type="slidenum">
              <a:rPr lang="en-US"/>
              <a:pPr>
                <a:defRPr/>
              </a:pPr>
              <a:t>‹#›</a:t>
            </a:fld>
            <a:endParaRPr lang="en-US"/>
          </a:p>
        </p:txBody>
      </p:sp>
    </p:spTree>
    <p:extLst>
      <p:ext uri="{BB962C8B-B14F-4D97-AF65-F5344CB8AC3E}">
        <p14:creationId xmlns:p14="http://schemas.microsoft.com/office/powerpoint/2010/main" val="2286597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6FA787C5-C7D8-4940-A5FD-330AA68F74BC}" type="slidenum">
              <a:rPr lang="en-US"/>
              <a:pPr>
                <a:defRPr/>
              </a:pPr>
              <a:t>‹#›</a:t>
            </a:fld>
            <a:endParaRPr lang="en-US"/>
          </a:p>
        </p:txBody>
      </p:sp>
    </p:spTree>
    <p:extLst>
      <p:ext uri="{BB962C8B-B14F-4D97-AF65-F5344CB8AC3E}">
        <p14:creationId xmlns:p14="http://schemas.microsoft.com/office/powerpoint/2010/main" val="11981997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5" name="Line 7"/>
          <p:cNvSpPr>
            <a:spLocks noChangeShapeType="1"/>
          </p:cNvSpPr>
          <p:nvPr userDrawn="1"/>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0" name="Title Placeholder 12"/>
          <p:cNvSpPr>
            <a:spLocks noGrp="1"/>
          </p:cNvSpPr>
          <p:nvPr>
            <p:ph type="title"/>
          </p:nvPr>
        </p:nvSpPr>
        <p:spPr>
          <a:xfrm>
            <a:off x="0" y="24384"/>
            <a:ext cx="8613648" cy="356616"/>
          </a:xfrm>
          <a:prstGeom prst="rect">
            <a:avLst/>
          </a:prstGeom>
        </p:spPr>
        <p:txBody>
          <a:bodyPr lIns="91440" tIns="45720" rIns="91440" bIns="45720" rtlCol="0" anchor="ctr">
            <a:normAutofit/>
          </a:bodyPr>
          <a:lstStyle/>
          <a:p>
            <a:r>
              <a:rPr lang="en-US"/>
              <a:t>Click to edit Master title style</a:t>
            </a:r>
            <a:endParaRPr lang="en-US" dirty="0"/>
          </a:p>
        </p:txBody>
      </p:sp>
      <p:sp>
        <p:nvSpPr>
          <p:cNvPr id="11" name="Text Placeholder 8"/>
          <p:cNvSpPr>
            <a:spLocks noGrp="1"/>
          </p:cNvSpPr>
          <p:nvPr>
            <p:ph type="body" sz="quarter" idx="16"/>
          </p:nvPr>
        </p:nvSpPr>
        <p:spPr>
          <a:xfrm>
            <a:off x="228600" y="533400"/>
            <a:ext cx="8686800" cy="304800"/>
          </a:xfrm>
        </p:spPr>
        <p:txBody>
          <a:bodyPr lIns="0"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6" name="Rectangle 4"/>
          <p:cNvSpPr>
            <a:spLocks noGrp="1" noChangeArrowheads="1"/>
          </p:cNvSpPr>
          <p:nvPr>
            <p:ph type="sldNum" sz="quarter" idx="17"/>
          </p:nvPr>
        </p:nvSpPr>
        <p:spPr>
          <a:ln>
            <a:miter lim="800000"/>
            <a:headEnd/>
            <a:tailEnd/>
          </a:ln>
        </p:spPr>
        <p:txBody>
          <a:bodyPr/>
          <a:lstStyle>
            <a:lvl1pPr algn="ctr" eaLnBrk="0" hangingPunct="0">
              <a:lnSpc>
                <a:spcPct val="105000"/>
              </a:lnSpc>
              <a:buClr>
                <a:schemeClr val="tx1"/>
              </a:buClr>
              <a:buSzPct val="115000"/>
              <a:buFont typeface="Wingdings" pitchFamily="2" charset="2"/>
              <a:buChar char="§"/>
              <a:defRPr sz="1000" b="0">
                <a:solidFill>
                  <a:srgbClr val="A9B089"/>
                </a:solidFill>
                <a:latin typeface="Verdana" pitchFamily="34" charset="0"/>
                <a:ea typeface="MS PGothic" pitchFamily="34" charset="-128"/>
                <a:cs typeface="Verdana" pitchFamily="34" charset="0"/>
              </a:defRPr>
            </a:lvl1pPr>
          </a:lstStyle>
          <a:p>
            <a:pPr>
              <a:defRPr/>
            </a:pPr>
            <a:fld id="{56B9A18D-5D21-4978-9FFE-5B35AE2B5648}" type="slidenum">
              <a:rPr lang="en-US"/>
              <a:pPr>
                <a:defRPr/>
              </a:pPr>
              <a:t>‹#›</a:t>
            </a:fld>
            <a:endParaRPr lang="en-US" dirty="0"/>
          </a:p>
        </p:txBody>
      </p:sp>
    </p:spTree>
    <p:extLst>
      <p:ext uri="{BB962C8B-B14F-4D97-AF65-F5344CB8AC3E}">
        <p14:creationId xmlns:p14="http://schemas.microsoft.com/office/powerpoint/2010/main" val="9764969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ingle Textbox with Title Bar">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228599" y="1066800"/>
            <a:ext cx="8686801" cy="274320"/>
          </a:xfrm>
          <a:prstGeom prst="rect">
            <a:avLst/>
          </a:prstGeom>
          <a:solidFill>
            <a:schemeClr val="accent2"/>
          </a:solidFill>
        </p:spPr>
        <p:txBody>
          <a:bodyPr lIns="91440" anchor="ctr"/>
          <a:lstStyle>
            <a:lvl1pPr marL="0" indent="0" algn="ctr">
              <a:buNone/>
              <a:defRPr sz="12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p:cNvSpPr>
            <a:spLocks noGrp="1"/>
          </p:cNvSpPr>
          <p:nvPr>
            <p:ph type="body" sz="quarter" idx="10"/>
          </p:nvPr>
        </p:nvSpPr>
        <p:spPr>
          <a:xfrm>
            <a:off x="228600" y="1417320"/>
            <a:ext cx="8686800" cy="4907280"/>
          </a:xfrm>
          <a:prstGeom prst="rect">
            <a:avLst/>
          </a:prstGeom>
        </p:spPr>
        <p:txBody>
          <a:bodyPr/>
          <a:lstStyle>
            <a:lvl1pPr marL="228600" indent="-228600">
              <a:buFont typeface="Wingdings" pitchFamily="2" charset="2"/>
              <a:buChar char="§"/>
              <a:defRPr sz="1200">
                <a:latin typeface="+mn-lt"/>
              </a:defRPr>
            </a:lvl1pPr>
            <a:lvl2pPr marL="457200" indent="-228600">
              <a:buFont typeface="Wingdings" pitchFamily="2" charset="2"/>
              <a:buChar char="§"/>
              <a:defRPr sz="1200">
                <a:latin typeface="+mn-lt"/>
              </a:defRPr>
            </a:lvl2pPr>
            <a:lvl3pPr marL="685800" indent="-228600">
              <a:buFont typeface="Wingdings" pitchFamily="2" charset="2"/>
              <a:buChar char="§"/>
              <a:defRPr sz="1000">
                <a:latin typeface="+mn-lt"/>
              </a:defRPr>
            </a:lvl3pPr>
            <a:lvl4pPr marL="914400" indent="-228600">
              <a:buFont typeface="Wingdings" pitchFamily="2" charset="2"/>
              <a:buChar char="§"/>
              <a:defRPr sz="1000">
                <a:latin typeface="+mn-lt"/>
              </a:defRPr>
            </a:lvl4pPr>
            <a:lvl5pPr marL="1143000" indent="-228600">
              <a:buFont typeface="Wingdings" pitchFamily="2" charset="2"/>
              <a:buChar char="§"/>
              <a:defRPr sz="10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2"/>
          <p:cNvSpPr>
            <a:spLocks noGrp="1"/>
          </p:cNvSpPr>
          <p:nvPr>
            <p:ph type="title"/>
          </p:nvPr>
        </p:nvSpPr>
        <p:spPr>
          <a:xfrm>
            <a:off x="0" y="24384"/>
            <a:ext cx="8915400" cy="356616"/>
          </a:xfrm>
          <a:prstGeom prst="rect">
            <a:avLst/>
          </a:prstGeom>
        </p:spPr>
        <p:txBody>
          <a:bodyPr rtlCol="0">
            <a:normAutofit/>
          </a:bodyPr>
          <a:lstStyle/>
          <a:p>
            <a:r>
              <a:rPr lang="en-US"/>
              <a:t>Click to edit Master title style</a:t>
            </a:r>
            <a:endParaRPr lang="en-US" dirty="0"/>
          </a:p>
        </p:txBody>
      </p:sp>
      <p:sp>
        <p:nvSpPr>
          <p:cNvPr id="8" name="Text Placeholder 8"/>
          <p:cNvSpPr>
            <a:spLocks noGrp="1"/>
          </p:cNvSpPr>
          <p:nvPr>
            <p:ph type="body" sz="quarter" idx="16"/>
          </p:nvPr>
        </p:nvSpPr>
        <p:spPr>
          <a:xfrm>
            <a:off x="228600" y="533400"/>
            <a:ext cx="8686800" cy="304800"/>
          </a:xfrm>
        </p:spPr>
        <p:txBody>
          <a:bodyPr rIns="0">
            <a:noAutofit/>
          </a:bodyPr>
          <a:lstStyle>
            <a:lvl1pPr marL="0" marR="0" indent="0" algn="l" defTabSz="914400" eaLnBrk="1" fontAlgn="auto" latinLnBrk="0" hangingPunct="1">
              <a:lnSpc>
                <a:spcPct val="100000"/>
              </a:lnSpc>
              <a:spcBef>
                <a:spcPts val="0"/>
              </a:spcBef>
              <a:spcAft>
                <a:spcPts val="0"/>
              </a:spcAft>
              <a:buClrTx/>
              <a:buSzTx/>
              <a:buFontTx/>
              <a:buNone/>
              <a:tabLst/>
              <a:defRPr sz="1400"/>
            </a:lvl1pPr>
          </a:lstStyle>
          <a:p>
            <a:pPr lvl="0"/>
            <a:r>
              <a:rPr lang="en-US"/>
              <a:t>Click to edit Master text styles</a:t>
            </a:r>
          </a:p>
          <a:p>
            <a:pPr lvl="1"/>
            <a:r>
              <a:rPr lang="en-US"/>
              <a:t>Second level</a:t>
            </a:r>
          </a:p>
        </p:txBody>
      </p:sp>
      <p:sp>
        <p:nvSpPr>
          <p:cNvPr id="7" name="Rectangle 4"/>
          <p:cNvSpPr>
            <a:spLocks noGrp="1" noChangeArrowheads="1"/>
          </p:cNvSpPr>
          <p:nvPr>
            <p:ph type="sldNum" sz="quarter" idx="17"/>
          </p:nvPr>
        </p:nvSpPr>
        <p:spPr/>
        <p:txBody>
          <a:bodyPr/>
          <a:lstStyle>
            <a:lvl1pPr>
              <a:lnSpc>
                <a:spcPct val="105000"/>
              </a:lnSpc>
              <a:buClr>
                <a:schemeClr val="tx1"/>
              </a:buClr>
              <a:buSzPct val="115000"/>
              <a:buFont typeface="Wingdings" pitchFamily="2" charset="2"/>
              <a:buChar char="§"/>
              <a:defRPr/>
            </a:lvl1pPr>
          </a:lstStyle>
          <a:p>
            <a:pPr>
              <a:defRPr/>
            </a:pPr>
            <a:fld id="{0646A504-B60B-4D1F-971F-68E4CBF72B5C}" type="slidenum">
              <a:rPr lang="en-US"/>
              <a:pPr>
                <a:defRPr/>
              </a:pPr>
              <a:t>‹#›</a:t>
            </a:fld>
            <a:endParaRPr lang="en-US"/>
          </a:p>
        </p:txBody>
      </p:sp>
    </p:spTree>
    <p:extLst>
      <p:ext uri="{BB962C8B-B14F-4D97-AF65-F5344CB8AC3E}">
        <p14:creationId xmlns:p14="http://schemas.microsoft.com/office/powerpoint/2010/main" val="2114978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22297973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49F5D99-08E3-4D96-B610-3A96A3A3C90F}" type="slidenum">
              <a:rPr lang="en-US"/>
              <a:pPr>
                <a:defRPr/>
              </a:pPr>
              <a:t>‹#›</a:t>
            </a:fld>
            <a:endParaRPr lang="en-US"/>
          </a:p>
        </p:txBody>
      </p:sp>
    </p:spTree>
    <p:extLst>
      <p:ext uri="{BB962C8B-B14F-4D97-AF65-F5344CB8AC3E}">
        <p14:creationId xmlns:p14="http://schemas.microsoft.com/office/powerpoint/2010/main" val="3694040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C8039C30-CB23-467D-9B8E-644713807F63}" type="slidenum">
              <a:rPr lang="en-US"/>
              <a:pPr>
                <a:defRPr/>
              </a:pPr>
              <a:t>‹#›</a:t>
            </a:fld>
            <a:endParaRPr lang="en-US"/>
          </a:p>
        </p:txBody>
      </p:sp>
    </p:spTree>
    <p:extLst>
      <p:ext uri="{BB962C8B-B14F-4D97-AF65-F5344CB8AC3E}">
        <p14:creationId xmlns:p14="http://schemas.microsoft.com/office/powerpoint/2010/main" val="17658508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6CEA7F0E-4F0D-41B7-ACEB-ECDB711B9F73}" type="slidenum">
              <a:rPr lang="en-US"/>
              <a:pPr>
                <a:defRPr/>
              </a:pPr>
              <a:t>‹#›</a:t>
            </a:fld>
            <a:endParaRPr lang="en-US"/>
          </a:p>
        </p:txBody>
      </p:sp>
    </p:spTree>
    <p:extLst>
      <p:ext uri="{BB962C8B-B14F-4D97-AF65-F5344CB8AC3E}">
        <p14:creationId xmlns:p14="http://schemas.microsoft.com/office/powerpoint/2010/main" val="3445861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5E28DA59-1695-40B1-8DE1-B7AA886C7823}" type="slidenum">
              <a:rPr lang="en-US"/>
              <a:pPr>
                <a:defRPr/>
              </a:pPr>
              <a:t>‹#›</a:t>
            </a:fld>
            <a:endParaRPr lang="en-US"/>
          </a:p>
        </p:txBody>
      </p:sp>
    </p:spTree>
    <p:extLst>
      <p:ext uri="{BB962C8B-B14F-4D97-AF65-F5344CB8AC3E}">
        <p14:creationId xmlns:p14="http://schemas.microsoft.com/office/powerpoint/2010/main" val="12939596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0D8A911-EB4F-463A-A7CA-CF0B20293254}" type="slidenum">
              <a:rPr lang="en-US"/>
              <a:pPr>
                <a:defRPr/>
              </a:pPr>
              <a:t>‹#›</a:t>
            </a:fld>
            <a:endParaRPr lang="en-US"/>
          </a:p>
        </p:txBody>
      </p:sp>
    </p:spTree>
    <p:extLst>
      <p:ext uri="{BB962C8B-B14F-4D97-AF65-F5344CB8AC3E}">
        <p14:creationId xmlns:p14="http://schemas.microsoft.com/office/powerpoint/2010/main" val="42230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00808C6-D03A-4D36-B442-1F2D247358A8}" type="slidenum">
              <a:rPr lang="en-US"/>
              <a:pPr>
                <a:defRPr/>
              </a:pPr>
              <a:t>‹#›</a:t>
            </a:fld>
            <a:endParaRPr lang="en-US" dirty="0"/>
          </a:p>
        </p:txBody>
      </p:sp>
    </p:spTree>
    <p:extLst>
      <p:ext uri="{BB962C8B-B14F-4D97-AF65-F5344CB8AC3E}">
        <p14:creationId xmlns:p14="http://schemas.microsoft.com/office/powerpoint/2010/main" val="318021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4366FEE-F2B9-4CB7-A7C1-21D549B75E5F}" type="slidenum">
              <a:rPr lang="en-US"/>
              <a:pPr>
                <a:defRPr/>
              </a:pPr>
              <a:t>‹#›</a:t>
            </a:fld>
            <a:endParaRPr lang="en-US"/>
          </a:p>
        </p:txBody>
      </p:sp>
    </p:spTree>
    <p:extLst>
      <p:ext uri="{BB962C8B-B14F-4D97-AF65-F5344CB8AC3E}">
        <p14:creationId xmlns:p14="http://schemas.microsoft.com/office/powerpoint/2010/main" val="1731112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5C3B228-806E-4950-934B-797A4D3FBE0C}" type="slidenum">
              <a:rPr lang="en-US"/>
              <a:pPr>
                <a:defRPr/>
              </a:pPr>
              <a:t>‹#›</a:t>
            </a:fld>
            <a:endParaRPr lang="en-US"/>
          </a:p>
        </p:txBody>
      </p:sp>
    </p:spTree>
    <p:extLst>
      <p:ext uri="{BB962C8B-B14F-4D97-AF65-F5344CB8AC3E}">
        <p14:creationId xmlns:p14="http://schemas.microsoft.com/office/powerpoint/2010/main" val="3806860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2A96CC9-E7AF-409C-812A-32BF2DC5558A}" type="slidenum">
              <a:rPr lang="en-US"/>
              <a:pPr>
                <a:defRPr/>
              </a:pPr>
              <a:t>‹#›</a:t>
            </a:fld>
            <a:endParaRPr lang="en-US"/>
          </a:p>
        </p:txBody>
      </p:sp>
    </p:spTree>
    <p:extLst>
      <p:ext uri="{BB962C8B-B14F-4D97-AF65-F5344CB8AC3E}">
        <p14:creationId xmlns:p14="http://schemas.microsoft.com/office/powerpoint/2010/main" val="1690678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376C69F-1CE6-42AB-9865-BF3F22AE8506}" type="slidenum">
              <a:rPr lang="en-US"/>
              <a:pPr>
                <a:defRPr/>
              </a:pPr>
              <a:t>‹#›</a:t>
            </a:fld>
            <a:endParaRPr lang="en-US"/>
          </a:p>
        </p:txBody>
      </p:sp>
    </p:spTree>
    <p:extLst>
      <p:ext uri="{BB962C8B-B14F-4D97-AF65-F5344CB8AC3E}">
        <p14:creationId xmlns:p14="http://schemas.microsoft.com/office/powerpoint/2010/main" val="5895729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000C259-D7ED-45BE-9027-589BCA95F518}" type="slidenum">
              <a:rPr lang="en-US"/>
              <a:pPr>
                <a:defRPr/>
              </a:pPr>
              <a:t>‹#›</a:t>
            </a:fld>
            <a:endParaRPr lang="en-US"/>
          </a:p>
        </p:txBody>
      </p:sp>
    </p:spTree>
    <p:extLst>
      <p:ext uri="{BB962C8B-B14F-4D97-AF65-F5344CB8AC3E}">
        <p14:creationId xmlns:p14="http://schemas.microsoft.com/office/powerpoint/2010/main" val="3294307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4552630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59E08DF-7756-4ADB-96CA-EF252C18633A}" type="slidenum">
              <a:rPr lang="en-US"/>
              <a:pPr>
                <a:defRPr/>
              </a:pPr>
              <a:t>‹#›</a:t>
            </a:fld>
            <a:endParaRPr lang="en-US"/>
          </a:p>
        </p:txBody>
      </p:sp>
    </p:spTree>
    <p:extLst>
      <p:ext uri="{BB962C8B-B14F-4D97-AF65-F5344CB8AC3E}">
        <p14:creationId xmlns:p14="http://schemas.microsoft.com/office/powerpoint/2010/main" val="9423707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1E809475-1C19-4041-8405-5F00D9253B97}" type="slidenum">
              <a:rPr lang="en-US"/>
              <a:pPr>
                <a:defRPr/>
              </a:pPr>
              <a:t>‹#›</a:t>
            </a:fld>
            <a:endParaRPr lang="en-US"/>
          </a:p>
        </p:txBody>
      </p:sp>
    </p:spTree>
    <p:extLst>
      <p:ext uri="{BB962C8B-B14F-4D97-AF65-F5344CB8AC3E}">
        <p14:creationId xmlns:p14="http://schemas.microsoft.com/office/powerpoint/2010/main" val="33542693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3CC3A22A-F997-48EE-A3FE-4012F5485996}" type="slidenum">
              <a:rPr lang="en-US"/>
              <a:pPr>
                <a:defRPr/>
              </a:pPr>
              <a:t>‹#›</a:t>
            </a:fld>
            <a:endParaRPr lang="en-US"/>
          </a:p>
        </p:txBody>
      </p:sp>
    </p:spTree>
    <p:extLst>
      <p:ext uri="{BB962C8B-B14F-4D97-AF65-F5344CB8AC3E}">
        <p14:creationId xmlns:p14="http://schemas.microsoft.com/office/powerpoint/2010/main" val="3737007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B17D7BC5-F757-4473-BFE2-C6AA2AC7C574}" type="slidenum">
              <a:rPr lang="en-US"/>
              <a:pPr>
                <a:defRPr/>
              </a:pPr>
              <a:t>‹#›</a:t>
            </a:fld>
            <a:endParaRPr lang="en-US"/>
          </a:p>
        </p:txBody>
      </p:sp>
    </p:spTree>
    <p:extLst>
      <p:ext uri="{BB962C8B-B14F-4D97-AF65-F5344CB8AC3E}">
        <p14:creationId xmlns:p14="http://schemas.microsoft.com/office/powerpoint/2010/main" val="66868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E7BE3E-5FBE-4502-A1A9-687DDFC0A526}" type="slidenum">
              <a:rPr lang="en-US"/>
              <a:pPr>
                <a:defRPr/>
              </a:pPr>
              <a:t>‹#›</a:t>
            </a:fld>
            <a:endParaRPr lang="en-US" dirty="0"/>
          </a:p>
        </p:txBody>
      </p:sp>
    </p:spTree>
    <p:extLst>
      <p:ext uri="{BB962C8B-B14F-4D97-AF65-F5344CB8AC3E}">
        <p14:creationId xmlns:p14="http://schemas.microsoft.com/office/powerpoint/2010/main" val="9873834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F056C43B-DCF5-44B0-9532-33B0A24BA878}" type="slidenum">
              <a:rPr lang="en-US"/>
              <a:pPr>
                <a:defRPr/>
              </a:pPr>
              <a:t>‹#›</a:t>
            </a:fld>
            <a:endParaRPr lang="en-US"/>
          </a:p>
        </p:txBody>
      </p:sp>
    </p:spTree>
    <p:extLst>
      <p:ext uri="{BB962C8B-B14F-4D97-AF65-F5344CB8AC3E}">
        <p14:creationId xmlns:p14="http://schemas.microsoft.com/office/powerpoint/2010/main" val="39384999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915B6F3-CC72-4081-A9B4-996FC6CABE54}" type="slidenum">
              <a:rPr lang="en-US"/>
              <a:pPr>
                <a:defRPr/>
              </a:pPr>
              <a:t>‹#›</a:t>
            </a:fld>
            <a:endParaRPr lang="en-US"/>
          </a:p>
        </p:txBody>
      </p:sp>
    </p:spTree>
    <p:extLst>
      <p:ext uri="{BB962C8B-B14F-4D97-AF65-F5344CB8AC3E}">
        <p14:creationId xmlns:p14="http://schemas.microsoft.com/office/powerpoint/2010/main" val="41150873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DE0F2F7B-1C83-49C3-8DD1-6F5BA744A240}" type="slidenum">
              <a:rPr lang="en-US"/>
              <a:pPr>
                <a:defRPr/>
              </a:pPr>
              <a:t>‹#›</a:t>
            </a:fld>
            <a:endParaRPr lang="en-US"/>
          </a:p>
        </p:txBody>
      </p:sp>
    </p:spTree>
    <p:extLst>
      <p:ext uri="{BB962C8B-B14F-4D97-AF65-F5344CB8AC3E}">
        <p14:creationId xmlns:p14="http://schemas.microsoft.com/office/powerpoint/2010/main" val="1563763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214C6DC2-2007-49B0-86EB-4129CB34B035}" type="slidenum">
              <a:rPr lang="en-US"/>
              <a:pPr>
                <a:defRPr/>
              </a:pPr>
              <a:t>‹#›</a:t>
            </a:fld>
            <a:endParaRPr lang="en-US"/>
          </a:p>
        </p:txBody>
      </p:sp>
    </p:spTree>
    <p:extLst>
      <p:ext uri="{BB962C8B-B14F-4D97-AF65-F5344CB8AC3E}">
        <p14:creationId xmlns:p14="http://schemas.microsoft.com/office/powerpoint/2010/main" val="17523617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0A49771F-DD91-4EB2-8027-5138D135DEC4}" type="slidenum">
              <a:rPr lang="en-US"/>
              <a:pPr>
                <a:defRPr/>
              </a:pPr>
              <a:t>‹#›</a:t>
            </a:fld>
            <a:endParaRPr lang="en-US"/>
          </a:p>
        </p:txBody>
      </p:sp>
    </p:spTree>
    <p:extLst>
      <p:ext uri="{BB962C8B-B14F-4D97-AF65-F5344CB8AC3E}">
        <p14:creationId xmlns:p14="http://schemas.microsoft.com/office/powerpoint/2010/main" val="354190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33338"/>
            <a:ext cx="2151062" cy="6140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38" y="33338"/>
            <a:ext cx="6305551" cy="614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A777FF72-9F7E-4922-978C-A25CA5A0FC5F}" type="slidenum">
              <a:rPr lang="en-US"/>
              <a:pPr>
                <a:defRPr/>
              </a:pPr>
              <a:t>‹#›</a:t>
            </a:fld>
            <a:endParaRPr lang="en-US"/>
          </a:p>
        </p:txBody>
      </p:sp>
    </p:spTree>
    <p:extLst>
      <p:ext uri="{BB962C8B-B14F-4D97-AF65-F5344CB8AC3E}">
        <p14:creationId xmlns:p14="http://schemas.microsoft.com/office/powerpoint/2010/main" val="10954847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lvl1pPr eaLnBrk="0" hangingPunct="0">
              <a:defRPr sz="1400">
                <a:solidFill>
                  <a:schemeClr val="tx1"/>
                </a:solidFill>
                <a:latin typeface="Georgia" pitchFamily="18" charset="0"/>
              </a:defRPr>
            </a:lvl1pPr>
            <a:lvl2pPr marL="742950" indent="-285750" eaLnBrk="0" hangingPunct="0">
              <a:defRPr sz="1400">
                <a:solidFill>
                  <a:schemeClr val="tx1"/>
                </a:solidFill>
                <a:latin typeface="Georgia" pitchFamily="18" charset="0"/>
              </a:defRPr>
            </a:lvl2pPr>
            <a:lvl3pPr marL="1143000" indent="-228600" eaLnBrk="0" hangingPunct="0">
              <a:defRPr sz="1400">
                <a:solidFill>
                  <a:schemeClr val="tx1"/>
                </a:solidFill>
                <a:latin typeface="Georgia" pitchFamily="18" charset="0"/>
              </a:defRPr>
            </a:lvl3pPr>
            <a:lvl4pPr marL="1600200" indent="-228600" eaLnBrk="0" hangingPunct="0">
              <a:defRPr sz="1400">
                <a:solidFill>
                  <a:schemeClr val="tx1"/>
                </a:solidFill>
                <a:latin typeface="Georgia" pitchFamily="18" charset="0"/>
              </a:defRPr>
            </a:lvl4pPr>
            <a:lvl5pPr marL="2057400" indent="-228600" eaLnBrk="0" hangingPunct="0">
              <a:defRPr sz="1400">
                <a:solidFill>
                  <a:schemeClr val="tx1"/>
                </a:solidFill>
                <a:latin typeface="Georgia" pitchFamily="18" charset="0"/>
              </a:defRPr>
            </a:lvl5pPr>
            <a:lvl6pPr marL="25146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6pPr>
            <a:lvl7pPr marL="29718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7pPr>
            <a:lvl8pPr marL="34290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8pPr>
            <a:lvl9pPr marL="3886200" indent="-228600" eaLnBrk="0" fontAlgn="base" hangingPunct="0">
              <a:lnSpc>
                <a:spcPct val="105000"/>
              </a:lnSpc>
              <a:spcBef>
                <a:spcPct val="0"/>
              </a:spcBef>
              <a:spcAft>
                <a:spcPct val="0"/>
              </a:spcAft>
              <a:buClr>
                <a:schemeClr val="tx1"/>
              </a:buClr>
              <a:buSzPct val="115000"/>
              <a:buFont typeface="Wingdings" pitchFamily="2" charset="2"/>
              <a:buChar char="§"/>
              <a:defRPr sz="1400">
                <a:solidFill>
                  <a:schemeClr val="tx1"/>
                </a:solidFill>
                <a:latin typeface="Georgia" pitchFamily="18" charset="0"/>
              </a:defRPr>
            </a:lvl9pPr>
          </a:lstStyle>
          <a:p>
            <a:pPr algn="ctr" eaLnBrk="1" hangingPunct="1">
              <a:lnSpc>
                <a:spcPct val="100000"/>
              </a:lnSpc>
              <a:buClrTx/>
              <a:buSzTx/>
              <a:buFontTx/>
              <a:buNone/>
              <a:defRPr/>
            </a:pPr>
            <a:endParaRPr lang="en-US" altLang="en-US" sz="1800">
              <a:solidFill>
                <a:srgbClr val="FFFFFF"/>
              </a:solidFill>
            </a:endParaRPr>
          </a:p>
        </p:txBody>
      </p:sp>
      <p:sp>
        <p:nvSpPr>
          <p:cNvPr id="33794" name="Rectangle 2"/>
          <p:cNvSpPr>
            <a:spLocks noGrp="1" noChangeArrowheads="1"/>
          </p:cNvSpPr>
          <p:nvPr>
            <p:ph type="ctrTitle" sz="quarter"/>
          </p:nvPr>
        </p:nvSpPr>
        <p:spPr>
          <a:xfrm>
            <a:off x="322263" y="1350963"/>
            <a:ext cx="5978525" cy="123666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lvl1pPr>
          </a:lstStyle>
          <a:p>
            <a:pPr lvl="0"/>
            <a:r>
              <a:rPr lang="en-US" noProof="0"/>
              <a:t>Click to edit Master title style</a:t>
            </a:r>
          </a:p>
        </p:txBody>
      </p:sp>
      <p:sp>
        <p:nvSpPr>
          <p:cNvPr id="33799" name="Rectangle 7"/>
          <p:cNvSpPr>
            <a:spLocks noGrp="1" noChangeArrowheads="1"/>
          </p:cNvSpPr>
          <p:nvPr>
            <p:ph type="subTitle" sz="quarter" idx="1"/>
          </p:nvPr>
        </p:nvSpPr>
        <p:spPr>
          <a:xfrm>
            <a:off x="322263" y="2838450"/>
            <a:ext cx="2827337" cy="928688"/>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Clr>
                <a:schemeClr val="bg2"/>
              </a:buClr>
              <a:buFont typeface="Wingdings" pitchFamily="2" charset="2"/>
              <a:buNone/>
              <a:defRPr>
                <a:solidFill>
                  <a:srgbClr val="5E5145"/>
                </a:solidFill>
              </a:defRPr>
            </a:lvl1pPr>
          </a:lstStyle>
          <a:p>
            <a:pPr lvl="0"/>
            <a:r>
              <a:rPr lang="en-US" noProof="0"/>
              <a:t>Click to edit Master subtitle style</a:t>
            </a:r>
          </a:p>
        </p:txBody>
      </p:sp>
    </p:spTree>
    <p:extLst>
      <p:ext uri="{BB962C8B-B14F-4D97-AF65-F5344CB8AC3E}">
        <p14:creationId xmlns:p14="http://schemas.microsoft.com/office/powerpoint/2010/main" val="3716386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47163FA-73AD-44A9-AA44-306BE3B822D8}" type="slidenum">
              <a:rPr lang="en-US"/>
              <a:pPr>
                <a:defRPr/>
              </a:pPr>
              <a:t>‹#›</a:t>
            </a:fld>
            <a:endParaRPr lang="en-US"/>
          </a:p>
        </p:txBody>
      </p:sp>
    </p:spTree>
    <p:extLst>
      <p:ext uri="{BB962C8B-B14F-4D97-AF65-F5344CB8AC3E}">
        <p14:creationId xmlns:p14="http://schemas.microsoft.com/office/powerpoint/2010/main" val="34850836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EE966AA9-7C61-463D-B5A7-E3B7BA534785}" type="slidenum">
              <a:rPr lang="en-US"/>
              <a:pPr>
                <a:defRPr/>
              </a:pPr>
              <a:t>‹#›</a:t>
            </a:fld>
            <a:endParaRPr lang="en-US"/>
          </a:p>
        </p:txBody>
      </p:sp>
    </p:spTree>
    <p:extLst>
      <p:ext uri="{BB962C8B-B14F-4D97-AF65-F5344CB8AC3E}">
        <p14:creationId xmlns:p14="http://schemas.microsoft.com/office/powerpoint/2010/main" val="4722385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5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0238" y="1087438"/>
            <a:ext cx="4051300"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lnSpc>
                <a:spcPct val="105000"/>
              </a:lnSpc>
              <a:buClr>
                <a:schemeClr val="tx1"/>
              </a:buClr>
              <a:buSzPct val="115000"/>
              <a:buFont typeface="Wingdings" pitchFamily="2" charset="2"/>
              <a:buChar char="§"/>
              <a:defRPr/>
            </a:lvl1pPr>
          </a:lstStyle>
          <a:p>
            <a:pPr>
              <a:defRPr/>
            </a:pPr>
            <a:fld id="{BA8CC9A2-3F36-4127-9D57-1E928109D363}" type="slidenum">
              <a:rPr lang="en-US"/>
              <a:pPr>
                <a:defRPr/>
              </a:pPr>
              <a:t>‹#›</a:t>
            </a:fld>
            <a:endParaRPr lang="en-US"/>
          </a:p>
        </p:txBody>
      </p:sp>
    </p:spTree>
    <p:extLst>
      <p:ext uri="{BB962C8B-B14F-4D97-AF65-F5344CB8AC3E}">
        <p14:creationId xmlns:p14="http://schemas.microsoft.com/office/powerpoint/2010/main" val="65848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image" Target="../media/image1.jpeg"/><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theme" Target="../theme/theme13.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image" Target="../media/image1.jpeg"/><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4.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e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image" Target="../media/image1.jpeg"/><Relationship Id="rId5" Type="http://schemas.openxmlformats.org/officeDocument/2006/relationships/slideLayout" Target="../slideLayouts/slideLayout177.xml"/><Relationship Id="rId10" Type="http://schemas.openxmlformats.org/officeDocument/2006/relationships/theme" Target="../theme/theme16.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1.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8.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image" Target="../media/image1.jpeg"/><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theme" Target="../theme/theme19.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20.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image" Target="../media/image1.jpeg"/><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image" Target="../media/image1.jpe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image" Target="../media/image1.jpeg"/><Relationship Id="rId5" Type="http://schemas.openxmlformats.org/officeDocument/2006/relationships/slideLayout" Target="../slideLayouts/slideLayout253.xml"/><Relationship Id="rId10" Type="http://schemas.openxmlformats.org/officeDocument/2006/relationships/theme" Target="../theme/theme23.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4.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5.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image" Target="../media/image1.jpeg"/><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theme" Target="../theme/theme26.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image" Target="../media/image1.jpeg"/><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27.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0.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image" Target="../media/image1.jpeg"/><Relationship Id="rId5" Type="http://schemas.openxmlformats.org/officeDocument/2006/relationships/slideLayout" Target="../slideLayouts/slideLayout307.xml"/><Relationship Id="rId10" Type="http://schemas.openxmlformats.org/officeDocument/2006/relationships/theme" Target="../theme/theme28.xml"/><Relationship Id="rId4" Type="http://schemas.openxmlformats.org/officeDocument/2006/relationships/slideLayout" Target="../slideLayouts/slideLayout306.xml"/><Relationship Id="rId9" Type="http://schemas.openxmlformats.org/officeDocument/2006/relationships/slideLayout" Target="../slideLayouts/slideLayout31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9.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image" Target="../media/image1.jpeg"/><Relationship Id="rId5" Type="http://schemas.openxmlformats.org/officeDocument/2006/relationships/slideLayout" Target="../slideLayouts/slideLayout316.xml"/><Relationship Id="rId10" Type="http://schemas.openxmlformats.org/officeDocument/2006/relationships/theme" Target="../theme/theme29.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1.jpe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theme" Target="../theme/theme31.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image" Target="../media/image1.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1.jpe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32.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1.jpe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33.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1.jpe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34.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theme" Target="../theme/theme35.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image" Target="../media/image1.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image" Target="../media/image1.jpeg"/><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6.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theme" Target="../theme/theme3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2" Type="http://schemas.openxmlformats.org/officeDocument/2006/relationships/slideLayout" Target="../slideLayouts/slideLayout401.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image" Target="../media/image1.jpe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9.xml"/><Relationship Id="rId13" Type="http://schemas.openxmlformats.org/officeDocument/2006/relationships/theme" Target="../theme/theme38.xml"/><Relationship Id="rId3" Type="http://schemas.openxmlformats.org/officeDocument/2006/relationships/slideLayout" Target="../slideLayouts/slideLayout414.xml"/><Relationship Id="rId7" Type="http://schemas.openxmlformats.org/officeDocument/2006/relationships/slideLayout" Target="../slideLayouts/slideLayout418.xml"/><Relationship Id="rId12" Type="http://schemas.openxmlformats.org/officeDocument/2006/relationships/slideLayout" Target="../slideLayouts/slideLayout423.xml"/><Relationship Id="rId2" Type="http://schemas.openxmlformats.org/officeDocument/2006/relationships/slideLayout" Target="../slideLayouts/slideLayout413.xml"/><Relationship Id="rId1" Type="http://schemas.openxmlformats.org/officeDocument/2006/relationships/slideLayout" Target="../slideLayouts/slideLayout412.xml"/><Relationship Id="rId6" Type="http://schemas.openxmlformats.org/officeDocument/2006/relationships/slideLayout" Target="../slideLayouts/slideLayout417.xml"/><Relationship Id="rId11" Type="http://schemas.openxmlformats.org/officeDocument/2006/relationships/slideLayout" Target="../slideLayouts/slideLayout422.xml"/><Relationship Id="rId5" Type="http://schemas.openxmlformats.org/officeDocument/2006/relationships/slideLayout" Target="../slideLayouts/slideLayout416.xml"/><Relationship Id="rId10" Type="http://schemas.openxmlformats.org/officeDocument/2006/relationships/slideLayout" Target="../slideLayouts/slideLayout421.xml"/><Relationship Id="rId4" Type="http://schemas.openxmlformats.org/officeDocument/2006/relationships/slideLayout" Target="../slideLayouts/slideLayout415.xml"/><Relationship Id="rId9" Type="http://schemas.openxmlformats.org/officeDocument/2006/relationships/slideLayout" Target="../slideLayouts/slideLayout420.xml"/><Relationship Id="rId14" Type="http://schemas.openxmlformats.org/officeDocument/2006/relationships/image" Target="../media/image1.jpe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theme" Target="../theme/theme39.xml"/><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slideLayout" Target="../slideLayouts/slideLayout435.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theme" Target="../theme/theme40.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image" Target="../media/image1.jpe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5.xml"/><Relationship Id="rId13" Type="http://schemas.openxmlformats.org/officeDocument/2006/relationships/image" Target="../media/image1.jpeg"/><Relationship Id="rId3" Type="http://schemas.openxmlformats.org/officeDocument/2006/relationships/slideLayout" Target="../slideLayouts/slideLayout450.xml"/><Relationship Id="rId7" Type="http://schemas.openxmlformats.org/officeDocument/2006/relationships/slideLayout" Target="../slideLayouts/slideLayout454.xml"/><Relationship Id="rId12" Type="http://schemas.openxmlformats.org/officeDocument/2006/relationships/theme" Target="../theme/theme41.xml"/><Relationship Id="rId2" Type="http://schemas.openxmlformats.org/officeDocument/2006/relationships/slideLayout" Target="../slideLayouts/slideLayout449.xml"/><Relationship Id="rId1" Type="http://schemas.openxmlformats.org/officeDocument/2006/relationships/slideLayout" Target="../slideLayouts/slideLayout448.xml"/><Relationship Id="rId6" Type="http://schemas.openxmlformats.org/officeDocument/2006/relationships/slideLayout" Target="../slideLayouts/slideLayout453.xml"/><Relationship Id="rId11" Type="http://schemas.openxmlformats.org/officeDocument/2006/relationships/slideLayout" Target="../slideLayouts/slideLayout458.xml"/><Relationship Id="rId5" Type="http://schemas.openxmlformats.org/officeDocument/2006/relationships/slideLayout" Target="../slideLayouts/slideLayout452.xml"/><Relationship Id="rId10" Type="http://schemas.openxmlformats.org/officeDocument/2006/relationships/slideLayout" Target="../slideLayouts/slideLayout457.xml"/><Relationship Id="rId4" Type="http://schemas.openxmlformats.org/officeDocument/2006/relationships/slideLayout" Target="../slideLayouts/slideLayout451.xml"/><Relationship Id="rId9" Type="http://schemas.openxmlformats.org/officeDocument/2006/relationships/slideLayout" Target="../slideLayouts/slideLayout456.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theme" Target="../theme/theme42.xml"/><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2" Type="http://schemas.openxmlformats.org/officeDocument/2006/relationships/slideLayout" Target="../slideLayouts/slideLayout460.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image" Target="../media/image1.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image" Target="../media/image1.jpeg"/><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43.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theme" Target="../theme/theme44.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image" Target="../media/image1.jpe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01.xml"/><Relationship Id="rId13" Type="http://schemas.openxmlformats.org/officeDocument/2006/relationships/image" Target="../media/image1.jpeg"/><Relationship Id="rId3" Type="http://schemas.openxmlformats.org/officeDocument/2006/relationships/slideLayout" Target="../slideLayouts/slideLayout496.xml"/><Relationship Id="rId7" Type="http://schemas.openxmlformats.org/officeDocument/2006/relationships/slideLayout" Target="../slideLayouts/slideLayout500.xml"/><Relationship Id="rId12" Type="http://schemas.openxmlformats.org/officeDocument/2006/relationships/theme" Target="../theme/theme45.xml"/><Relationship Id="rId2" Type="http://schemas.openxmlformats.org/officeDocument/2006/relationships/slideLayout" Target="../slideLayouts/slideLayout495.xml"/><Relationship Id="rId1" Type="http://schemas.openxmlformats.org/officeDocument/2006/relationships/slideLayout" Target="../slideLayouts/slideLayout494.xml"/><Relationship Id="rId6" Type="http://schemas.openxmlformats.org/officeDocument/2006/relationships/slideLayout" Target="../slideLayouts/slideLayout499.xml"/><Relationship Id="rId11" Type="http://schemas.openxmlformats.org/officeDocument/2006/relationships/slideLayout" Target="../slideLayouts/slideLayout504.xml"/><Relationship Id="rId5" Type="http://schemas.openxmlformats.org/officeDocument/2006/relationships/slideLayout" Target="../slideLayouts/slideLayout498.xml"/><Relationship Id="rId10" Type="http://schemas.openxmlformats.org/officeDocument/2006/relationships/slideLayout" Target="../slideLayouts/slideLayout503.xml"/><Relationship Id="rId4" Type="http://schemas.openxmlformats.org/officeDocument/2006/relationships/slideLayout" Target="../slideLayouts/slideLayout497.xml"/><Relationship Id="rId9" Type="http://schemas.openxmlformats.org/officeDocument/2006/relationships/slideLayout" Target="../slideLayouts/slideLayout50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45DBB207-3B1B-49CA-AE27-54BB132C935E}" type="slidenum">
              <a:rPr lang="en-US"/>
              <a:pPr>
                <a:defRPr/>
              </a:pPr>
              <a:t>‹#›</a:t>
            </a:fld>
            <a:endParaRPr lang="en-US" dirty="0"/>
          </a:p>
        </p:txBody>
      </p:sp>
      <p:sp>
        <p:nvSpPr>
          <p:cNvPr id="1029"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030"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755" r:id="rId1"/>
    <p:sldLayoutId id="2147506667" r:id="rId2"/>
    <p:sldLayoutId id="2147506668" r:id="rId3"/>
    <p:sldLayoutId id="2147506669" r:id="rId4"/>
    <p:sldLayoutId id="2147506670" r:id="rId5"/>
    <p:sldLayoutId id="2147506671" r:id="rId6"/>
    <p:sldLayoutId id="2147506672" r:id="rId7"/>
    <p:sldLayoutId id="2147506673" r:id="rId8"/>
    <p:sldLayoutId id="2147506674" r:id="rId9"/>
    <p:sldLayoutId id="2147506675" r:id="rId10"/>
    <p:sldLayoutId id="2147506676" r:id="rId11"/>
    <p:sldLayoutId id="2147506677"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318CFA05-9B37-4A19-9265-63656E31A58C}" type="slidenum">
              <a:rPr lang="en-US"/>
              <a:pPr>
                <a:defRPr/>
              </a:pPr>
              <a:t>‹#›</a:t>
            </a:fld>
            <a:endParaRPr lang="en-US" dirty="0"/>
          </a:p>
        </p:txBody>
      </p:sp>
      <p:sp>
        <p:nvSpPr>
          <p:cNvPr id="10245"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0246"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850" r:id="rId1"/>
    <p:sldLayoutId id="2147506678" r:id="rId2"/>
    <p:sldLayoutId id="2147506679" r:id="rId3"/>
    <p:sldLayoutId id="2147506680" r:id="rId4"/>
    <p:sldLayoutId id="2147506681" r:id="rId5"/>
    <p:sldLayoutId id="2147506682" r:id="rId6"/>
    <p:sldLayoutId id="2147506683" r:id="rId7"/>
    <p:sldLayoutId id="2147506684" r:id="rId8"/>
    <p:sldLayoutId id="2147506685" r:id="rId9"/>
    <p:sldLayoutId id="2147506686" r:id="rId10"/>
    <p:sldLayoutId id="2147506687" r:id="rId11"/>
    <p:sldLayoutId id="2147506688"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1CA8ECD7-636B-4819-841C-27FE2289E46F}" type="slidenum">
              <a:rPr lang="en-US"/>
              <a:pPr>
                <a:defRPr/>
              </a:pPr>
              <a:t>‹#›</a:t>
            </a:fld>
            <a:endParaRPr lang="en-US"/>
          </a:p>
        </p:txBody>
      </p:sp>
      <p:sp>
        <p:nvSpPr>
          <p:cNvPr id="1029"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a:solidFill>
                  <a:srgbClr val="5A5D62"/>
                </a:solidFill>
                <a:latin typeface="Georgia" pitchFamily="18" charset="0"/>
                <a:ea typeface="MS PGothic"/>
                <a:cs typeface="MS PGothic"/>
              </a:rPr>
              <a:t>Client/Prospect Name</a:t>
            </a:r>
          </a:p>
        </p:txBody>
      </p:sp>
      <p:sp>
        <p:nvSpPr>
          <p:cNvPr id="11270"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1271"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851" r:id="rId1"/>
    <p:sldLayoutId id="2147506852" r:id="rId2"/>
    <p:sldLayoutId id="2147506853" r:id="rId3"/>
    <p:sldLayoutId id="2147506854" r:id="rId4"/>
    <p:sldLayoutId id="2147506855" r:id="rId5"/>
    <p:sldLayoutId id="2147506856" r:id="rId6"/>
    <p:sldLayoutId id="2147506857" r:id="rId7"/>
    <p:sldLayoutId id="2147506858" r:id="rId8"/>
    <p:sldLayoutId id="2147506859" r:id="rId9"/>
    <p:sldLayoutId id="2147506860" r:id="rId10"/>
    <p:sldLayoutId id="2147506861"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A65D7F69-CAF5-45A6-B262-D6877FCAA79C}" type="slidenum">
              <a:rPr lang="en-US"/>
              <a:pPr>
                <a:defRPr/>
              </a:pPr>
              <a:t>‹#›</a:t>
            </a:fld>
            <a:endParaRPr lang="en-US" dirty="0"/>
          </a:p>
        </p:txBody>
      </p:sp>
      <p:sp>
        <p:nvSpPr>
          <p:cNvPr id="12293"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2294"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862" r:id="rId1"/>
    <p:sldLayoutId id="2147506689" r:id="rId2"/>
    <p:sldLayoutId id="2147506690" r:id="rId3"/>
    <p:sldLayoutId id="2147506691" r:id="rId4"/>
    <p:sldLayoutId id="2147506692" r:id="rId5"/>
    <p:sldLayoutId id="2147506693" r:id="rId6"/>
    <p:sldLayoutId id="2147506694" r:id="rId7"/>
    <p:sldLayoutId id="2147506695" r:id="rId8"/>
    <p:sldLayoutId id="2147506696" r:id="rId9"/>
    <p:sldLayoutId id="2147506697" r:id="rId10"/>
    <p:sldLayoutId id="2147506698" r:id="rId11"/>
    <p:sldLayoutId id="2147506699"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pitchFamily="34" charset="-128"/>
              </a:rPr>
              <a:t>Wells Fargo Economics</a:t>
            </a:r>
          </a:p>
        </p:txBody>
      </p:sp>
      <p:sp>
        <p:nvSpPr>
          <p:cNvPr id="13316"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3317" name="Picture 17" descr="WFS_foo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DF962019-18AE-4551-A1CE-C00CEF16F295}" type="slidenum">
              <a:rPr lang="en-US"/>
              <a:pPr>
                <a:defRPr/>
              </a:pPr>
              <a:t>‹#›</a:t>
            </a:fld>
            <a:endParaRPr lang="en-US" dirty="0"/>
          </a:p>
        </p:txBody>
      </p:sp>
      <p:sp>
        <p:nvSpPr>
          <p:cNvPr id="13320"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863" r:id="rId1"/>
    <p:sldLayoutId id="2147506864" r:id="rId2"/>
    <p:sldLayoutId id="2147506865" r:id="rId3"/>
    <p:sldLayoutId id="2147506866" r:id="rId4"/>
    <p:sldLayoutId id="2147506867" r:id="rId5"/>
    <p:sldLayoutId id="2147506868" r:id="rId6"/>
    <p:sldLayoutId id="2147506869" r:id="rId7"/>
    <p:sldLayoutId id="2147506870" r:id="rId8"/>
    <p:sldLayoutId id="2147506871" r:id="rId9"/>
    <p:sldLayoutId id="2147506872" r:id="rId10"/>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pitchFamily="34" charset="-128"/>
              </a:rPr>
              <a:t>Wells Fargo Economics</a:t>
            </a:r>
          </a:p>
        </p:txBody>
      </p:sp>
      <p:sp>
        <p:nvSpPr>
          <p:cNvPr id="14340"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4341" name="Picture 17" descr="WFS_foo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65832FB0-0944-4C6E-929F-77F6F83409D4}" type="slidenum">
              <a:rPr lang="en-US"/>
              <a:pPr>
                <a:defRPr/>
              </a:pPr>
              <a:t>‹#›</a:t>
            </a:fld>
            <a:endParaRPr lang="en-US" dirty="0"/>
          </a:p>
        </p:txBody>
      </p:sp>
      <p:sp>
        <p:nvSpPr>
          <p:cNvPr id="14344"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873" r:id="rId1"/>
    <p:sldLayoutId id="2147506874" r:id="rId2"/>
    <p:sldLayoutId id="2147506875" r:id="rId3"/>
    <p:sldLayoutId id="2147506876" r:id="rId4"/>
    <p:sldLayoutId id="2147506877" r:id="rId5"/>
    <p:sldLayoutId id="2147506878" r:id="rId6"/>
    <p:sldLayoutId id="2147506879" r:id="rId7"/>
    <p:sldLayoutId id="2147506880" r:id="rId8"/>
    <p:sldLayoutId id="2147506881" r:id="rId9"/>
    <p:sldLayoutId id="2147506882" r:id="rId10"/>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056B310E-E16D-4530-835F-616D3D94E6E0}" type="slidenum">
              <a:rPr lang="en-US"/>
              <a:pPr>
                <a:defRPr/>
              </a:pPr>
              <a:t>‹#›</a:t>
            </a:fld>
            <a:endParaRPr lang="en-US"/>
          </a:p>
        </p:txBody>
      </p:sp>
      <p:sp>
        <p:nvSpPr>
          <p:cNvPr id="1029"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a:solidFill>
                  <a:srgbClr val="5A5D62"/>
                </a:solidFill>
                <a:latin typeface="Georgia" pitchFamily="18" charset="0"/>
                <a:ea typeface="MS PGothic"/>
                <a:cs typeface="MS PGothic"/>
              </a:rPr>
              <a:t>Client/Prospect Name</a:t>
            </a:r>
          </a:p>
        </p:txBody>
      </p:sp>
      <p:sp>
        <p:nvSpPr>
          <p:cNvPr id="15366"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5367"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883" r:id="rId1"/>
    <p:sldLayoutId id="2147506884" r:id="rId2"/>
    <p:sldLayoutId id="2147506885" r:id="rId3"/>
    <p:sldLayoutId id="2147506886" r:id="rId4"/>
    <p:sldLayoutId id="2147506887" r:id="rId5"/>
    <p:sldLayoutId id="2147506888" r:id="rId6"/>
    <p:sldLayoutId id="2147506889" r:id="rId7"/>
    <p:sldLayoutId id="2147506890" r:id="rId8"/>
    <p:sldLayoutId id="2147506891" r:id="rId9"/>
    <p:sldLayoutId id="2147506892" r:id="rId10"/>
    <p:sldLayoutId id="2147506893"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pitchFamily="34" charset="-128"/>
              </a:rPr>
              <a:t>Wells Fargo Economics</a:t>
            </a:r>
          </a:p>
        </p:txBody>
      </p:sp>
      <p:sp>
        <p:nvSpPr>
          <p:cNvPr id="16388"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6389" name="Picture 17" descr="WFS_foo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BA9F8742-96FF-4C73-BC5C-B26FCB6EBA4F}" type="slidenum">
              <a:rPr lang="en-US"/>
              <a:pPr>
                <a:defRPr/>
              </a:pPr>
              <a:t>‹#›</a:t>
            </a:fld>
            <a:endParaRPr lang="en-US" dirty="0"/>
          </a:p>
        </p:txBody>
      </p:sp>
      <p:sp>
        <p:nvSpPr>
          <p:cNvPr id="16392"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894" r:id="rId1"/>
    <p:sldLayoutId id="2147506895" r:id="rId2"/>
    <p:sldLayoutId id="2147506896" r:id="rId3"/>
    <p:sldLayoutId id="2147506897" r:id="rId4"/>
    <p:sldLayoutId id="2147506898" r:id="rId5"/>
    <p:sldLayoutId id="2147506899" r:id="rId6"/>
    <p:sldLayoutId id="2147506900" r:id="rId7"/>
    <p:sldLayoutId id="2147506901" r:id="rId8"/>
    <p:sldLayoutId id="2147506902" r:id="rId9"/>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6372A1BD-666C-4D8D-8CB5-5DFF2C01CFB4}" type="slidenum">
              <a:rPr lang="en-US"/>
              <a:pPr>
                <a:defRPr/>
              </a:pPr>
              <a:t>‹#›</a:t>
            </a:fld>
            <a:endParaRPr lang="en-US"/>
          </a:p>
        </p:txBody>
      </p:sp>
      <p:sp>
        <p:nvSpPr>
          <p:cNvPr id="1029"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a:solidFill>
                  <a:srgbClr val="5A5D62"/>
                </a:solidFill>
                <a:latin typeface="Georgia" pitchFamily="18" charset="0"/>
                <a:ea typeface="MS PGothic"/>
                <a:cs typeface="MS PGothic"/>
              </a:rPr>
              <a:t>Client/Prospect Name</a:t>
            </a:r>
          </a:p>
        </p:txBody>
      </p:sp>
      <p:sp>
        <p:nvSpPr>
          <p:cNvPr id="17414"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7415"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903" r:id="rId1"/>
    <p:sldLayoutId id="2147506904" r:id="rId2"/>
    <p:sldLayoutId id="2147506905" r:id="rId3"/>
    <p:sldLayoutId id="2147506906" r:id="rId4"/>
    <p:sldLayoutId id="2147506907" r:id="rId5"/>
    <p:sldLayoutId id="2147506908" r:id="rId6"/>
    <p:sldLayoutId id="2147506909" r:id="rId7"/>
    <p:sldLayoutId id="2147506910" r:id="rId8"/>
    <p:sldLayoutId id="2147506911" r:id="rId9"/>
    <p:sldLayoutId id="2147506912" r:id="rId10"/>
    <p:sldLayoutId id="2147506913"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36363177-3AFD-4476-BC1A-244B4AB1825C}" type="slidenum">
              <a:rPr lang="en-US"/>
              <a:pPr>
                <a:defRPr/>
              </a:pPr>
              <a:t>‹#›</a:t>
            </a:fld>
            <a:endParaRPr lang="en-US" dirty="0"/>
          </a:p>
        </p:txBody>
      </p:sp>
      <p:sp>
        <p:nvSpPr>
          <p:cNvPr id="18437"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8438"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914" r:id="rId1"/>
    <p:sldLayoutId id="2147506700" r:id="rId2"/>
    <p:sldLayoutId id="2147506701" r:id="rId3"/>
    <p:sldLayoutId id="2147506702" r:id="rId4"/>
    <p:sldLayoutId id="2147506703" r:id="rId5"/>
    <p:sldLayoutId id="2147506704" r:id="rId6"/>
    <p:sldLayoutId id="2147506705" r:id="rId7"/>
    <p:sldLayoutId id="2147506706" r:id="rId8"/>
    <p:sldLayoutId id="2147506707" r:id="rId9"/>
    <p:sldLayoutId id="2147506708" r:id="rId10"/>
    <p:sldLayoutId id="2147506709" r:id="rId11"/>
    <p:sldLayoutId id="2147506710"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635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a:t>
            </a:r>
          </a:p>
        </p:txBody>
      </p:sp>
      <p:sp>
        <p:nvSpPr>
          <p:cNvPr id="19460"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19461" name="Picture 17" descr="WFS_foo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6235771F-5128-4090-8E5E-3794245C293C}" type="slidenum">
              <a:rPr lang="en-US"/>
              <a:pPr>
                <a:defRPr/>
              </a:pPr>
              <a:t>‹#›</a:t>
            </a:fld>
            <a:endParaRPr lang="en-US" dirty="0"/>
          </a:p>
        </p:txBody>
      </p:sp>
      <p:sp>
        <p:nvSpPr>
          <p:cNvPr id="19464"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915" r:id="rId1"/>
    <p:sldLayoutId id="2147506916" r:id="rId2"/>
    <p:sldLayoutId id="2147506917" r:id="rId3"/>
    <p:sldLayoutId id="2147506918" r:id="rId4"/>
    <p:sldLayoutId id="2147506919" r:id="rId5"/>
    <p:sldLayoutId id="2147506920" r:id="rId6"/>
    <p:sldLayoutId id="2147506921" r:id="rId7"/>
    <p:sldLayoutId id="2147506922" r:id="rId8"/>
    <p:sldLayoutId id="2147506923" r:id="rId9"/>
    <p:sldLayoutId id="2147506924" r:id="rId10"/>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DC2B8D9A-4C46-47D1-8322-BB96236B7F96}" type="slidenum">
              <a:rPr lang="en-US"/>
              <a:pPr>
                <a:defRPr/>
              </a:pPr>
              <a:t>‹#›</a:t>
            </a:fld>
            <a:endParaRPr lang="en-US"/>
          </a:p>
        </p:txBody>
      </p:sp>
      <p:sp>
        <p:nvSpPr>
          <p:cNvPr id="1029"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a:solidFill>
                  <a:srgbClr val="5A5D62"/>
                </a:solidFill>
                <a:latin typeface="Georgia" pitchFamily="18" charset="0"/>
                <a:ea typeface="MS PGothic"/>
                <a:cs typeface="MS PGothic"/>
              </a:rPr>
              <a:t>Client/Prospect Name</a:t>
            </a:r>
          </a:p>
        </p:txBody>
      </p:sp>
      <p:sp>
        <p:nvSpPr>
          <p:cNvPr id="2054"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055"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756" r:id="rId1"/>
    <p:sldLayoutId id="2147506757" r:id="rId2"/>
    <p:sldLayoutId id="2147506758" r:id="rId3"/>
    <p:sldLayoutId id="2147506759" r:id="rId4"/>
    <p:sldLayoutId id="2147506760" r:id="rId5"/>
    <p:sldLayoutId id="2147506761" r:id="rId6"/>
    <p:sldLayoutId id="2147506762" r:id="rId7"/>
    <p:sldLayoutId id="2147506763" r:id="rId8"/>
    <p:sldLayoutId id="2147506764" r:id="rId9"/>
    <p:sldLayoutId id="2147506765" r:id="rId10"/>
    <p:sldLayoutId id="2147506766"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217DD409-C914-4F92-8E91-07496DDB3F12}" type="slidenum">
              <a:rPr lang="en-US"/>
              <a:pPr>
                <a:defRPr/>
              </a:pPr>
              <a:t>‹#›</a:t>
            </a:fld>
            <a:endParaRPr lang="en-US" dirty="0"/>
          </a:p>
        </p:txBody>
      </p:sp>
      <p:sp>
        <p:nvSpPr>
          <p:cNvPr id="20485"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0486"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925" r:id="rId1"/>
    <p:sldLayoutId id="2147506711" r:id="rId2"/>
    <p:sldLayoutId id="2147506712" r:id="rId3"/>
    <p:sldLayoutId id="2147506713" r:id="rId4"/>
    <p:sldLayoutId id="2147506714" r:id="rId5"/>
    <p:sldLayoutId id="2147506715" r:id="rId6"/>
    <p:sldLayoutId id="2147506716" r:id="rId7"/>
    <p:sldLayoutId id="2147506717" r:id="rId8"/>
    <p:sldLayoutId id="2147506718" r:id="rId9"/>
    <p:sldLayoutId id="2147506719" r:id="rId10"/>
    <p:sldLayoutId id="2147506720" r:id="rId11"/>
    <p:sldLayoutId id="2147506721"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1507"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7DB78DF0-19C0-469F-9D20-86C94EEC057D}" type="slidenum">
              <a:rPr lang="en-US"/>
              <a:pPr>
                <a:defRPr/>
              </a:pPr>
              <a:t>‹#›</a:t>
            </a:fld>
            <a:endParaRPr lang="en-US"/>
          </a:p>
        </p:txBody>
      </p:sp>
      <p:sp>
        <p:nvSpPr>
          <p:cNvPr id="1029"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a:t>
            </a:r>
          </a:p>
        </p:txBody>
      </p:sp>
      <p:sp>
        <p:nvSpPr>
          <p:cNvPr id="21510"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1511"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926" r:id="rId1"/>
    <p:sldLayoutId id="2147506927" r:id="rId2"/>
    <p:sldLayoutId id="2147506928" r:id="rId3"/>
    <p:sldLayoutId id="2147506929" r:id="rId4"/>
    <p:sldLayoutId id="2147506930" r:id="rId5"/>
    <p:sldLayoutId id="2147506931" r:id="rId6"/>
    <p:sldLayoutId id="2147506932" r:id="rId7"/>
    <p:sldLayoutId id="2147506933" r:id="rId8"/>
    <p:sldLayoutId id="2147506934" r:id="rId9"/>
    <p:sldLayoutId id="2147506935" r:id="rId10"/>
    <p:sldLayoutId id="2147506936"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4AD7BDDD-8115-4B57-8867-68F02ACB0252}" type="slidenum">
              <a:rPr lang="en-US"/>
              <a:pPr>
                <a:defRPr/>
              </a:pPr>
              <a:t>‹#›</a:t>
            </a:fld>
            <a:endParaRPr lang="en-US"/>
          </a:p>
        </p:txBody>
      </p:sp>
      <p:sp>
        <p:nvSpPr>
          <p:cNvPr id="22533"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2534"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6937" r:id="rId1"/>
    <p:sldLayoutId id="2147506938" r:id="rId2"/>
    <p:sldLayoutId id="2147506939" r:id="rId3"/>
    <p:sldLayoutId id="2147506940" r:id="rId4"/>
    <p:sldLayoutId id="2147506941" r:id="rId5"/>
    <p:sldLayoutId id="2147506942" r:id="rId6"/>
    <p:sldLayoutId id="2147506943" r:id="rId7"/>
    <p:sldLayoutId id="2147506944" r:id="rId8"/>
    <p:sldLayoutId id="2147506945" r:id="rId9"/>
    <p:sldLayoutId id="2147506946" r:id="rId10"/>
    <p:sldLayoutId id="2147506947"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554"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pitchFamily="34" charset="-128"/>
              </a:rPr>
              <a:t>Wells Fargo Economics</a:t>
            </a:r>
          </a:p>
        </p:txBody>
      </p:sp>
      <p:sp>
        <p:nvSpPr>
          <p:cNvPr id="23556"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3557" name="Picture 17" descr="WFS_foo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D6F13B07-B088-4565-B1C4-3721C5932F9C}" type="slidenum">
              <a:rPr lang="en-US"/>
              <a:pPr>
                <a:defRPr/>
              </a:pPr>
              <a:t>‹#›</a:t>
            </a:fld>
            <a:endParaRPr lang="en-US" dirty="0"/>
          </a:p>
        </p:txBody>
      </p:sp>
      <p:sp>
        <p:nvSpPr>
          <p:cNvPr id="23560"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948" r:id="rId1"/>
    <p:sldLayoutId id="2147506949" r:id="rId2"/>
    <p:sldLayoutId id="2147506950" r:id="rId3"/>
    <p:sldLayoutId id="2147506951" r:id="rId4"/>
    <p:sldLayoutId id="2147506952" r:id="rId5"/>
    <p:sldLayoutId id="2147506953" r:id="rId6"/>
    <p:sldLayoutId id="2147506954" r:id="rId7"/>
    <p:sldLayoutId id="2147506955" r:id="rId8"/>
    <p:sldLayoutId id="2147506956" r:id="rId9"/>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4579"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22BDED3A-9E6F-4B75-907C-53D557F81DDB}" type="slidenum">
              <a:rPr lang="en-US"/>
              <a:pPr>
                <a:defRPr/>
              </a:pPr>
              <a:t>‹#›</a:t>
            </a:fld>
            <a:endParaRPr lang="en-US" dirty="0"/>
          </a:p>
        </p:txBody>
      </p:sp>
      <p:sp>
        <p:nvSpPr>
          <p:cNvPr id="24581"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4582"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957" r:id="rId1"/>
    <p:sldLayoutId id="2147506722" r:id="rId2"/>
    <p:sldLayoutId id="2147506723" r:id="rId3"/>
    <p:sldLayoutId id="2147506724" r:id="rId4"/>
    <p:sldLayoutId id="2147506725" r:id="rId5"/>
    <p:sldLayoutId id="2147506726" r:id="rId6"/>
    <p:sldLayoutId id="2147506727" r:id="rId7"/>
    <p:sldLayoutId id="2147506728" r:id="rId8"/>
    <p:sldLayoutId id="2147506729" r:id="rId9"/>
    <p:sldLayoutId id="2147506730" r:id="rId10"/>
    <p:sldLayoutId id="2147506731" r:id="rId11"/>
    <p:sldLayoutId id="2147506732"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42C204B8-D82A-4B68-90C4-8E8DE0CF9B37}" type="slidenum">
              <a:rPr lang="en-US"/>
              <a:pPr>
                <a:defRPr/>
              </a:pPr>
              <a:t>‹#›</a:t>
            </a:fld>
            <a:endParaRPr lang="en-US" dirty="0"/>
          </a:p>
        </p:txBody>
      </p:sp>
      <p:sp>
        <p:nvSpPr>
          <p:cNvPr id="25605"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5606"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6958" r:id="rId1"/>
    <p:sldLayoutId id="2147506733" r:id="rId2"/>
    <p:sldLayoutId id="2147506734" r:id="rId3"/>
    <p:sldLayoutId id="2147506735" r:id="rId4"/>
    <p:sldLayoutId id="2147506736" r:id="rId5"/>
    <p:sldLayoutId id="2147506737" r:id="rId6"/>
    <p:sldLayoutId id="2147506738" r:id="rId7"/>
    <p:sldLayoutId id="2147506739" r:id="rId8"/>
    <p:sldLayoutId id="2147506740" r:id="rId9"/>
    <p:sldLayoutId id="2147506741" r:id="rId10"/>
    <p:sldLayoutId id="2147506742" r:id="rId11"/>
    <p:sldLayoutId id="2147506743"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635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a:t>
            </a:r>
          </a:p>
        </p:txBody>
      </p:sp>
      <p:sp>
        <p:nvSpPr>
          <p:cNvPr id="26628"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6629" name="Picture 17" descr="WFS_foot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EF1F0763-DBE8-4E9A-8ABC-F56B97428728}" type="slidenum">
              <a:rPr lang="en-US"/>
              <a:pPr>
                <a:defRPr/>
              </a:pPr>
              <a:t>‹#›</a:t>
            </a:fld>
            <a:endParaRPr lang="en-US" dirty="0"/>
          </a:p>
        </p:txBody>
      </p:sp>
      <p:sp>
        <p:nvSpPr>
          <p:cNvPr id="26632"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959" r:id="rId1"/>
    <p:sldLayoutId id="2147506960" r:id="rId2"/>
    <p:sldLayoutId id="2147506961" r:id="rId3"/>
    <p:sldLayoutId id="2147506962" r:id="rId4"/>
    <p:sldLayoutId id="2147506963" r:id="rId5"/>
    <p:sldLayoutId id="2147506964" r:id="rId6"/>
    <p:sldLayoutId id="2147506965" r:id="rId7"/>
    <p:sldLayoutId id="2147506966" r:id="rId8"/>
    <p:sldLayoutId id="2147506967" r:id="rId9"/>
    <p:sldLayoutId id="2147506968" r:id="rId10"/>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70FE2200-3A12-49FD-A36C-99B35C213A66}" type="slidenum">
              <a:rPr lang="en-US"/>
              <a:pPr>
                <a:defRPr/>
              </a:pPr>
              <a:t>‹#›</a:t>
            </a:fld>
            <a:endParaRPr lang="en-US"/>
          </a:p>
        </p:txBody>
      </p:sp>
      <p:sp>
        <p:nvSpPr>
          <p:cNvPr id="27653"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7654"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6969" r:id="rId1"/>
    <p:sldLayoutId id="2147506970" r:id="rId2"/>
    <p:sldLayoutId id="2147506971" r:id="rId3"/>
    <p:sldLayoutId id="2147506972" r:id="rId4"/>
    <p:sldLayoutId id="2147506973" r:id="rId5"/>
    <p:sldLayoutId id="2147506974" r:id="rId6"/>
    <p:sldLayoutId id="2147506975" r:id="rId7"/>
    <p:sldLayoutId id="2147506976" r:id="rId8"/>
    <p:sldLayoutId id="2147506977" r:id="rId9"/>
    <p:sldLayoutId id="2147506978" r:id="rId10"/>
    <p:sldLayoutId id="2147506979"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674"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pitchFamily="34" charset="-128"/>
              </a:rPr>
              <a:t>Wells Fargo Economics</a:t>
            </a:r>
          </a:p>
        </p:txBody>
      </p:sp>
      <p:sp>
        <p:nvSpPr>
          <p:cNvPr id="28676"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8677" name="Picture 17" descr="WFS_foo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3C23998C-2798-479A-BD9D-DFC9316B8A4C}" type="slidenum">
              <a:rPr lang="en-US"/>
              <a:pPr>
                <a:defRPr/>
              </a:pPr>
              <a:t>‹#›</a:t>
            </a:fld>
            <a:endParaRPr lang="en-US" dirty="0"/>
          </a:p>
        </p:txBody>
      </p:sp>
      <p:sp>
        <p:nvSpPr>
          <p:cNvPr id="28680"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980" r:id="rId1"/>
    <p:sldLayoutId id="2147506981" r:id="rId2"/>
    <p:sldLayoutId id="2147506982" r:id="rId3"/>
    <p:sldLayoutId id="2147506983" r:id="rId4"/>
    <p:sldLayoutId id="2147506984" r:id="rId5"/>
    <p:sldLayoutId id="2147506985" r:id="rId6"/>
    <p:sldLayoutId id="2147506986" r:id="rId7"/>
    <p:sldLayoutId id="2147506987" r:id="rId8"/>
    <p:sldLayoutId id="2147506988" r:id="rId9"/>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Text Placeholder 2"/>
          <p:cNvSpPr>
            <a:spLocks noGrp="1"/>
          </p:cNvSpPr>
          <p:nvPr>
            <p:ph type="body" idx="1"/>
          </p:nvPr>
        </p:nvSpPr>
        <p:spPr bwMode="auto">
          <a:xfrm>
            <a:off x="228600" y="10668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a:t>
            </a:r>
          </a:p>
        </p:txBody>
      </p:sp>
      <p:sp>
        <p:nvSpPr>
          <p:cNvPr id="29700" name="Line 7"/>
          <p:cNvSpPr>
            <a:spLocks noChangeShapeType="1"/>
          </p:cNvSpPr>
          <p:nvPr/>
        </p:nvSpPr>
        <p:spPr bwMode="auto">
          <a:xfrm>
            <a:off x="-6350" y="6413500"/>
            <a:ext cx="914400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29701" name="Picture 17" descr="WFS_foo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11"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825AE0CC-18A3-4759-B1BF-B8FF41547E16}" type="slidenum">
              <a:rPr lang="en-US"/>
              <a:pPr>
                <a:defRPr/>
              </a:pPr>
              <a:t>‹#›</a:t>
            </a:fld>
            <a:endParaRPr lang="en-US" dirty="0"/>
          </a:p>
        </p:txBody>
      </p:sp>
      <p:sp>
        <p:nvSpPr>
          <p:cNvPr id="29704" name="Title Placeholder 12"/>
          <p:cNvSpPr>
            <a:spLocks noGrp="1"/>
          </p:cNvSpPr>
          <p:nvPr>
            <p:ph type="title"/>
          </p:nvPr>
        </p:nvSpPr>
        <p:spPr bwMode="auto">
          <a:xfrm>
            <a:off x="0" y="23813"/>
            <a:ext cx="891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06989" r:id="rId1"/>
    <p:sldLayoutId id="2147506990" r:id="rId2"/>
    <p:sldLayoutId id="2147506991" r:id="rId3"/>
    <p:sldLayoutId id="2147506992" r:id="rId4"/>
    <p:sldLayoutId id="2147506993" r:id="rId5"/>
    <p:sldLayoutId id="2147506994" r:id="rId6"/>
    <p:sldLayoutId id="2147506995" r:id="rId7"/>
    <p:sldLayoutId id="2147506996" r:id="rId8"/>
    <p:sldLayoutId id="2147506997" r:id="rId9"/>
  </p:sldLayoutIdLst>
  <p:hf hdr="0" ftr="0" dt="0"/>
  <p:txStyles>
    <p:titleStyle>
      <a:lvl1pPr algn="l" rtl="0" eaLnBrk="0" fontAlgn="base" hangingPunct="0">
        <a:spcBef>
          <a:spcPct val="0"/>
        </a:spcBef>
        <a:spcAft>
          <a:spcPct val="0"/>
        </a:spcAft>
        <a:defRPr sz="1600">
          <a:solidFill>
            <a:schemeClr val="tx2"/>
          </a:solidFill>
          <a:latin typeface="+mj-lt"/>
        </a:defRPr>
      </a:lvl1pPr>
      <a:lvl2pPr algn="l" rtl="0" eaLnBrk="0" fontAlgn="base" hangingPunct="0">
        <a:spcBef>
          <a:spcPct val="0"/>
        </a:spcBef>
        <a:spcAft>
          <a:spcPct val="0"/>
        </a:spcAft>
        <a:defRPr sz="1600">
          <a:solidFill>
            <a:schemeClr val="tx2"/>
          </a:solidFill>
          <a:latin typeface="Georgia" pitchFamily="18" charset="0"/>
        </a:defRPr>
      </a:lvl2pPr>
      <a:lvl3pPr algn="l" rtl="0" eaLnBrk="0" fontAlgn="base" hangingPunct="0">
        <a:spcBef>
          <a:spcPct val="0"/>
        </a:spcBef>
        <a:spcAft>
          <a:spcPct val="0"/>
        </a:spcAft>
        <a:defRPr sz="1600">
          <a:solidFill>
            <a:schemeClr val="tx2"/>
          </a:solidFill>
          <a:latin typeface="Georgia" pitchFamily="18" charset="0"/>
        </a:defRPr>
      </a:lvl3pPr>
      <a:lvl4pPr algn="l" rtl="0" eaLnBrk="0" fontAlgn="base" hangingPunct="0">
        <a:spcBef>
          <a:spcPct val="0"/>
        </a:spcBef>
        <a:spcAft>
          <a:spcPct val="0"/>
        </a:spcAft>
        <a:defRPr sz="1600">
          <a:solidFill>
            <a:schemeClr val="tx2"/>
          </a:solidFill>
          <a:latin typeface="Georgia" pitchFamily="18" charset="0"/>
        </a:defRPr>
      </a:lvl4pPr>
      <a:lvl5pPr algn="l" rtl="0" eaLnBrk="0" fontAlgn="base" hangingPunct="0">
        <a:spcBef>
          <a:spcPct val="0"/>
        </a:spcBef>
        <a:spcAft>
          <a:spcPct val="0"/>
        </a:spcAft>
        <a:defRPr sz="1600">
          <a:solidFill>
            <a:schemeClr val="tx2"/>
          </a:solidFill>
          <a:latin typeface="Georgia" pitchFamily="18" charset="0"/>
        </a:defRPr>
      </a:lvl5pPr>
      <a:lvl6pPr marL="457200" algn="l" rtl="0" fontAlgn="base">
        <a:spcBef>
          <a:spcPct val="0"/>
        </a:spcBef>
        <a:spcAft>
          <a:spcPct val="0"/>
        </a:spcAft>
        <a:defRPr sz="1600">
          <a:solidFill>
            <a:schemeClr val="tx2"/>
          </a:solidFill>
          <a:latin typeface="Georgia" pitchFamily="18" charset="0"/>
        </a:defRPr>
      </a:lvl6pPr>
      <a:lvl7pPr marL="914400" algn="l" rtl="0" fontAlgn="base">
        <a:spcBef>
          <a:spcPct val="0"/>
        </a:spcBef>
        <a:spcAft>
          <a:spcPct val="0"/>
        </a:spcAft>
        <a:defRPr sz="1600">
          <a:solidFill>
            <a:schemeClr val="tx2"/>
          </a:solidFill>
          <a:latin typeface="Georgia" pitchFamily="18" charset="0"/>
        </a:defRPr>
      </a:lvl7pPr>
      <a:lvl8pPr marL="1371600" algn="l" rtl="0" fontAlgn="base">
        <a:spcBef>
          <a:spcPct val="0"/>
        </a:spcBef>
        <a:spcAft>
          <a:spcPct val="0"/>
        </a:spcAft>
        <a:defRPr sz="1600">
          <a:solidFill>
            <a:schemeClr val="tx2"/>
          </a:solidFill>
          <a:latin typeface="Georgia" pitchFamily="18" charset="0"/>
        </a:defRPr>
      </a:lvl8pPr>
      <a:lvl9pPr marL="1828800" algn="l" rtl="0" fontAlgn="base">
        <a:spcBef>
          <a:spcPct val="0"/>
        </a:spcBef>
        <a:spcAft>
          <a:spcPct val="0"/>
        </a:spcAft>
        <a:defRPr sz="1600">
          <a:solidFill>
            <a:schemeClr val="tx2"/>
          </a:solidFill>
          <a:latin typeface="Georgia" pitchFamily="18" charset="0"/>
        </a:defRPr>
      </a:lvl9pPr>
    </p:titleStyle>
    <p:bodyStyle>
      <a:lvl1pPr marL="2286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1pPr>
      <a:lvl2pPr marL="457200" indent="-228600" algn="l" rtl="0" eaLnBrk="0" fontAlgn="base" hangingPunct="0">
        <a:spcBef>
          <a:spcPts val="200"/>
        </a:spcBef>
        <a:spcAft>
          <a:spcPct val="0"/>
        </a:spcAft>
        <a:buSzPct val="115000"/>
        <a:buFont typeface="Wingdings" pitchFamily="2" charset="2"/>
        <a:buChar char="§"/>
        <a:defRPr sz="1200">
          <a:solidFill>
            <a:schemeClr val="tx1"/>
          </a:solidFill>
          <a:latin typeface="+mn-lt"/>
        </a:defRPr>
      </a:lvl2pPr>
      <a:lvl3pPr marL="6858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3pPr>
      <a:lvl4pPr marL="9144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4pPr>
      <a:lvl5pPr marL="1143000" indent="-228600" algn="l" rtl="0" eaLnBrk="0" fontAlgn="base" hangingPunct="0">
        <a:spcBef>
          <a:spcPts val="200"/>
        </a:spcBef>
        <a:spcAft>
          <a:spcPct val="0"/>
        </a:spcAft>
        <a:buSzPct val="115000"/>
        <a:buFont typeface="Wingdings" pitchFamily="2" charset="2"/>
        <a:buChar char="§"/>
        <a:defRPr sz="1000">
          <a:solidFill>
            <a:schemeClr val="tx1"/>
          </a:solidFill>
          <a:latin typeface="+mn-lt"/>
        </a:defRPr>
      </a:lvl5pPr>
      <a:lvl6pPr marL="1600200" indent="-228600" algn="l" rtl="0" fontAlgn="base">
        <a:spcBef>
          <a:spcPts val="200"/>
        </a:spcBef>
        <a:spcAft>
          <a:spcPct val="0"/>
        </a:spcAft>
        <a:buSzPct val="115000"/>
        <a:buFont typeface="Wingdings" pitchFamily="2" charset="2"/>
        <a:buChar char="§"/>
        <a:defRPr sz="1000">
          <a:solidFill>
            <a:schemeClr val="tx1"/>
          </a:solidFill>
          <a:latin typeface="+mn-lt"/>
        </a:defRPr>
      </a:lvl6pPr>
      <a:lvl7pPr marL="2057400" indent="-228600" algn="l" rtl="0" fontAlgn="base">
        <a:spcBef>
          <a:spcPts val="200"/>
        </a:spcBef>
        <a:spcAft>
          <a:spcPct val="0"/>
        </a:spcAft>
        <a:buSzPct val="115000"/>
        <a:buFont typeface="Wingdings" pitchFamily="2" charset="2"/>
        <a:buChar char="§"/>
        <a:defRPr sz="1000">
          <a:solidFill>
            <a:schemeClr val="tx1"/>
          </a:solidFill>
          <a:latin typeface="+mn-lt"/>
        </a:defRPr>
      </a:lvl7pPr>
      <a:lvl8pPr marL="2514600" indent="-228600" algn="l" rtl="0" fontAlgn="base">
        <a:spcBef>
          <a:spcPts val="200"/>
        </a:spcBef>
        <a:spcAft>
          <a:spcPct val="0"/>
        </a:spcAft>
        <a:buSzPct val="115000"/>
        <a:buFont typeface="Wingdings" pitchFamily="2" charset="2"/>
        <a:buChar char="§"/>
        <a:defRPr sz="1000">
          <a:solidFill>
            <a:schemeClr val="tx1"/>
          </a:solidFill>
          <a:latin typeface="+mn-lt"/>
        </a:defRPr>
      </a:lvl8pPr>
      <a:lvl9pPr marL="2971800" indent="-228600" algn="l" rtl="0" fontAlgn="base">
        <a:spcBef>
          <a:spcPts val="200"/>
        </a:spcBef>
        <a:spcAft>
          <a:spcPct val="0"/>
        </a:spcAft>
        <a:buSzPct val="115000"/>
        <a:buFont typeface="Wingdings" pitchFamily="2" charset="2"/>
        <a:buChar char="§"/>
        <a:defRPr sz="1000">
          <a:solidFill>
            <a:schemeClr val="tx1"/>
          </a:solidFill>
          <a:latin typeface="+mn-lt"/>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7DD8C21C-DFB0-41BD-81ED-A9E101963AE3}" type="slidenum">
              <a:rPr lang="en-US"/>
              <a:pPr>
                <a:defRPr/>
              </a:pPr>
              <a:t>‹#›</a:t>
            </a:fld>
            <a:endParaRPr lang="en-US"/>
          </a:p>
        </p:txBody>
      </p:sp>
      <p:sp>
        <p:nvSpPr>
          <p:cNvPr id="3077"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3078"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6767" r:id="rId1"/>
    <p:sldLayoutId id="2147506768" r:id="rId2"/>
    <p:sldLayoutId id="2147506769" r:id="rId3"/>
    <p:sldLayoutId id="2147506770" r:id="rId4"/>
    <p:sldLayoutId id="2147506771" r:id="rId5"/>
    <p:sldLayoutId id="2147506772" r:id="rId6"/>
    <p:sldLayoutId id="2147506773" r:id="rId7"/>
    <p:sldLayoutId id="2147506774" r:id="rId8"/>
    <p:sldLayoutId id="2147506775" r:id="rId9"/>
    <p:sldLayoutId id="2147506776" r:id="rId10"/>
    <p:sldLayoutId id="2147506777"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6034837C-679A-4139-959D-12E29C1AFE7C}" type="slidenum">
              <a:rPr lang="en-US"/>
              <a:pPr>
                <a:defRPr/>
              </a:pPr>
              <a:t>‹#›</a:t>
            </a:fld>
            <a:endParaRPr lang="en-US"/>
          </a:p>
        </p:txBody>
      </p:sp>
      <p:sp>
        <p:nvSpPr>
          <p:cNvPr id="1029"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a:t>
            </a:r>
          </a:p>
        </p:txBody>
      </p:sp>
      <p:sp>
        <p:nvSpPr>
          <p:cNvPr id="30726"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30727"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998" r:id="rId1"/>
    <p:sldLayoutId id="2147506999" r:id="rId2"/>
    <p:sldLayoutId id="2147507000" r:id="rId3"/>
    <p:sldLayoutId id="2147507001" r:id="rId4"/>
    <p:sldLayoutId id="2147507002" r:id="rId5"/>
    <p:sldLayoutId id="2147507003" r:id="rId6"/>
    <p:sldLayoutId id="2147507004" r:id="rId7"/>
    <p:sldLayoutId id="2147507005" r:id="rId8"/>
    <p:sldLayoutId id="2147507006" r:id="rId9"/>
    <p:sldLayoutId id="2147507007" r:id="rId10"/>
    <p:sldLayoutId id="2147507008"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174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678D0B72-97B7-4102-B25E-A5B6F3A55CCF}" type="slidenum">
              <a:rPr lang="en-US"/>
              <a:pPr>
                <a:defRPr/>
              </a:pPr>
              <a:t>‹#›</a:t>
            </a:fld>
            <a:endParaRPr lang="en-US"/>
          </a:p>
        </p:txBody>
      </p:sp>
      <p:sp>
        <p:nvSpPr>
          <p:cNvPr id="31749"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31750"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pitchFamily="34" charset="-128"/>
              </a:rPr>
              <a:t>Wells Fargo Economics</a:t>
            </a:r>
          </a:p>
        </p:txBody>
      </p:sp>
    </p:spTree>
  </p:cSld>
  <p:clrMap bg1="lt1" tx1="dk1" bg2="lt2" tx2="dk2" accent1="accent1" accent2="accent2" accent3="accent3" accent4="accent4" accent5="accent5" accent6="accent6" hlink="hlink" folHlink="folHlink"/>
  <p:sldLayoutIdLst>
    <p:sldLayoutId id="2147507009" r:id="rId1"/>
    <p:sldLayoutId id="2147506744" r:id="rId2"/>
    <p:sldLayoutId id="2147506745" r:id="rId3"/>
    <p:sldLayoutId id="2147506746" r:id="rId4"/>
    <p:sldLayoutId id="2147506747" r:id="rId5"/>
    <p:sldLayoutId id="2147506748" r:id="rId6"/>
    <p:sldLayoutId id="2147506749" r:id="rId7"/>
    <p:sldLayoutId id="2147506750" r:id="rId8"/>
    <p:sldLayoutId id="2147506751" r:id="rId9"/>
    <p:sldLayoutId id="2147506752" r:id="rId10"/>
    <p:sldLayoutId id="2147506753" r:id="rId11"/>
    <p:sldLayoutId id="2147506754"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2771"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E9EE7AB6-9469-495C-B79B-91D5A2C06FF2}" type="slidenum">
              <a:rPr lang="en-US"/>
              <a:pPr>
                <a:defRPr/>
              </a:pPr>
              <a:t>‹#›</a:t>
            </a:fld>
            <a:endParaRPr lang="en-US"/>
          </a:p>
        </p:txBody>
      </p:sp>
      <p:sp>
        <p:nvSpPr>
          <p:cNvPr id="32773"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32774"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7010" r:id="rId1"/>
    <p:sldLayoutId id="2147507011" r:id="rId2"/>
    <p:sldLayoutId id="2147507012" r:id="rId3"/>
    <p:sldLayoutId id="2147507013" r:id="rId4"/>
    <p:sldLayoutId id="2147507014" r:id="rId5"/>
    <p:sldLayoutId id="2147507015" r:id="rId6"/>
    <p:sldLayoutId id="2147507016" r:id="rId7"/>
    <p:sldLayoutId id="2147507017" r:id="rId8"/>
    <p:sldLayoutId id="2147507018" r:id="rId9"/>
    <p:sldLayoutId id="2147507019" r:id="rId10"/>
    <p:sldLayoutId id="2147507020"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3795"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A01B5A48-B77C-41F9-8860-7EA7C7C1C119}" type="slidenum">
              <a:rPr lang="en-US"/>
              <a:pPr>
                <a:defRPr/>
              </a:pPr>
              <a:t>‹#›</a:t>
            </a:fld>
            <a:endParaRPr lang="en-US"/>
          </a:p>
        </p:txBody>
      </p:sp>
      <p:sp>
        <p:nvSpPr>
          <p:cNvPr id="33797"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33798"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7021" r:id="rId1"/>
    <p:sldLayoutId id="2147507022" r:id="rId2"/>
    <p:sldLayoutId id="2147507023" r:id="rId3"/>
    <p:sldLayoutId id="2147507024" r:id="rId4"/>
    <p:sldLayoutId id="2147507025" r:id="rId5"/>
    <p:sldLayoutId id="2147507026" r:id="rId6"/>
    <p:sldLayoutId id="2147507027" r:id="rId7"/>
    <p:sldLayoutId id="2147507028" r:id="rId8"/>
    <p:sldLayoutId id="2147507029" r:id="rId9"/>
    <p:sldLayoutId id="2147507030" r:id="rId10"/>
    <p:sldLayoutId id="2147507031"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4819"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BEDA3F3D-1390-4C15-BBC3-E5CE4899CB87}" type="slidenum">
              <a:rPr lang="en-US"/>
              <a:pPr>
                <a:defRPr/>
              </a:pPr>
              <a:t>‹#›</a:t>
            </a:fld>
            <a:endParaRPr lang="en-US"/>
          </a:p>
        </p:txBody>
      </p:sp>
      <p:sp>
        <p:nvSpPr>
          <p:cNvPr id="34821"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34822"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7032" r:id="rId1"/>
    <p:sldLayoutId id="2147507033" r:id="rId2"/>
    <p:sldLayoutId id="2147507034" r:id="rId3"/>
    <p:sldLayoutId id="2147507035" r:id="rId4"/>
    <p:sldLayoutId id="2147507036" r:id="rId5"/>
    <p:sldLayoutId id="2147507037" r:id="rId6"/>
    <p:sldLayoutId id="2147507038" r:id="rId7"/>
    <p:sldLayoutId id="2147507039" r:id="rId8"/>
    <p:sldLayoutId id="2147507040" r:id="rId9"/>
    <p:sldLayoutId id="2147507041" r:id="rId10"/>
    <p:sldLayoutId id="2147507042"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B0BFCAF3-79DF-493D-82ED-97D1354D61FC}" type="slidenum">
              <a:rPr lang="en-US"/>
              <a:pPr>
                <a:defRPr/>
              </a:pPr>
              <a:t>‹#›</a:t>
            </a:fld>
            <a:endParaRPr lang="en-US" dirty="0"/>
          </a:p>
        </p:txBody>
      </p:sp>
      <p:sp>
        <p:nvSpPr>
          <p:cNvPr id="18437"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18438"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846883717"/>
      </p:ext>
    </p:extLst>
  </p:cSld>
  <p:clrMap bg1="lt1" tx1="dk1" bg2="lt2" tx2="dk2" accent1="accent1" accent2="accent2" accent3="accent3" accent4="accent4" accent5="accent5" accent6="accent6" hlink="hlink" folHlink="folHlink"/>
  <p:sldLayoutIdLst>
    <p:sldLayoutId id="2147507044" r:id="rId1"/>
    <p:sldLayoutId id="2147507045" r:id="rId2"/>
    <p:sldLayoutId id="2147507046" r:id="rId3"/>
    <p:sldLayoutId id="2147507047" r:id="rId4"/>
    <p:sldLayoutId id="2147507048" r:id="rId5"/>
    <p:sldLayoutId id="2147507049" r:id="rId6"/>
    <p:sldLayoutId id="2147507050" r:id="rId7"/>
    <p:sldLayoutId id="2147507051" r:id="rId8"/>
    <p:sldLayoutId id="2147507052" r:id="rId9"/>
    <p:sldLayoutId id="2147507053" r:id="rId10"/>
    <p:sldLayoutId id="2147507054" r:id="rId11"/>
    <p:sldLayoutId id="2147507055"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a:cs typeface="Verdana" pitchFamily="34" charset="0"/>
              </a:defRPr>
            </a:lvl1pPr>
          </a:lstStyle>
          <a:p>
            <a:pPr>
              <a:lnSpc>
                <a:spcPct val="100000"/>
              </a:lnSpc>
              <a:buClrTx/>
              <a:buSzTx/>
              <a:buFontTx/>
              <a:buNone/>
              <a:defRPr/>
            </a:pPr>
            <a:fld id="{9026C88A-3E5D-4901-A4A3-33C708641E7B}" type="slidenum">
              <a:rPr lang="en-US"/>
              <a:pPr>
                <a:lnSpc>
                  <a:spcPct val="100000"/>
                </a:lnSpc>
                <a:buClrTx/>
                <a:buSzTx/>
                <a:buFontTx/>
                <a:buNone/>
                <a:defRPr/>
              </a:pPr>
              <a:t>‹#›</a:t>
            </a:fld>
            <a:endParaRPr lang="en-US"/>
          </a:p>
        </p:txBody>
      </p:sp>
      <p:sp>
        <p:nvSpPr>
          <p:cNvPr id="1029"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lnSpc>
                <a:spcPct val="100000"/>
              </a:lnSpc>
              <a:buClrTx/>
              <a:buSzTx/>
              <a:buFontTx/>
              <a:buNone/>
            </a:pPr>
            <a:endParaRPr lang="en-US" sz="1800" b="1">
              <a:solidFill>
                <a:srgbClr val="000000"/>
              </a:solidFill>
              <a:latin typeface="Wachovia Celeste Caps"/>
              <a:cs typeface="Arial" pitchFamily="34" charset="0"/>
            </a:endParaRPr>
          </a:p>
        </p:txBody>
      </p:sp>
      <p:pic>
        <p:nvPicPr>
          <p:cNvPr id="1030"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lnSpc>
                <a:spcPct val="100000"/>
              </a:lnSpc>
              <a:buClrTx/>
              <a:buSzTx/>
              <a:buFontTx/>
              <a:buNone/>
            </a:pPr>
            <a:endParaRPr lang="en-US" sz="1800" b="1">
              <a:solidFill>
                <a:srgbClr val="000000"/>
              </a:solidFill>
              <a:latin typeface="Wachovia Celeste Caps"/>
              <a:cs typeface="Arial" pitchFamily="34" charset="0"/>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extLst>
      <p:ext uri="{BB962C8B-B14F-4D97-AF65-F5344CB8AC3E}">
        <p14:creationId xmlns:p14="http://schemas.microsoft.com/office/powerpoint/2010/main" val="2764499254"/>
      </p:ext>
    </p:extLst>
  </p:cSld>
  <p:clrMap bg1="lt1" tx1="dk1" bg2="lt2" tx2="dk2" accent1="accent1" accent2="accent2" accent3="accent3" accent4="accent4" accent5="accent5" accent6="accent6" hlink="hlink" folHlink="folHlink"/>
  <p:sldLayoutIdLst>
    <p:sldLayoutId id="2147507057" r:id="rId1"/>
    <p:sldLayoutId id="2147507058" r:id="rId2"/>
    <p:sldLayoutId id="2147507059" r:id="rId3"/>
    <p:sldLayoutId id="2147507060" r:id="rId4"/>
    <p:sldLayoutId id="2147507061" r:id="rId5"/>
    <p:sldLayoutId id="2147507062" r:id="rId6"/>
    <p:sldLayoutId id="2147507063" r:id="rId7"/>
    <p:sldLayoutId id="2147507064" r:id="rId8"/>
    <p:sldLayoutId id="2147507065" r:id="rId9"/>
    <p:sldLayoutId id="2147507066" r:id="rId10"/>
    <p:sldLayoutId id="2147507067"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42C204B8-D82A-4B68-90C4-8E8DE0CF9B37}" type="slidenum">
              <a:rPr lang="en-US"/>
              <a:pPr>
                <a:defRPr/>
              </a:pPr>
              <a:t>‹#›</a:t>
            </a:fld>
            <a:endParaRPr lang="en-US" dirty="0"/>
          </a:p>
        </p:txBody>
      </p:sp>
      <p:sp>
        <p:nvSpPr>
          <p:cNvPr id="25605"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25606"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1699839137"/>
      </p:ext>
    </p:extLst>
  </p:cSld>
  <p:clrMap bg1="lt1" tx1="dk1" bg2="lt2" tx2="dk2" accent1="accent1" accent2="accent2" accent3="accent3" accent4="accent4" accent5="accent5" accent6="accent6" hlink="hlink" folHlink="folHlink"/>
  <p:sldLayoutIdLst>
    <p:sldLayoutId id="2147507106" r:id="rId1"/>
    <p:sldLayoutId id="2147507107" r:id="rId2"/>
    <p:sldLayoutId id="2147507108" r:id="rId3"/>
    <p:sldLayoutId id="2147507109" r:id="rId4"/>
    <p:sldLayoutId id="2147507110" r:id="rId5"/>
    <p:sldLayoutId id="2147507111" r:id="rId6"/>
    <p:sldLayoutId id="2147507112" r:id="rId7"/>
    <p:sldLayoutId id="2147507113" r:id="rId8"/>
    <p:sldLayoutId id="2147507114" r:id="rId9"/>
    <p:sldLayoutId id="2147507115" r:id="rId10"/>
    <p:sldLayoutId id="2147507116" r:id="rId11"/>
    <p:sldLayoutId id="2147507117"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174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678D0B72-97B7-4102-B25E-A5B6F3A55CCF}" type="slidenum">
              <a:rPr lang="en-US"/>
              <a:pPr>
                <a:defRPr/>
              </a:pPr>
              <a:t>‹#›</a:t>
            </a:fld>
            <a:endParaRPr lang="en-US"/>
          </a:p>
        </p:txBody>
      </p:sp>
      <p:sp>
        <p:nvSpPr>
          <p:cNvPr id="31749"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31750"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638369046"/>
      </p:ext>
    </p:extLst>
  </p:cSld>
  <p:clrMap bg1="lt1" tx1="dk1" bg2="lt2" tx2="dk2" accent1="accent1" accent2="accent2" accent3="accent3" accent4="accent4" accent5="accent5" accent6="accent6" hlink="hlink" folHlink="folHlink"/>
  <p:sldLayoutIdLst>
    <p:sldLayoutId id="2147507119" r:id="rId1"/>
    <p:sldLayoutId id="2147507120" r:id="rId2"/>
    <p:sldLayoutId id="2147507121" r:id="rId3"/>
    <p:sldLayoutId id="2147507122" r:id="rId4"/>
    <p:sldLayoutId id="2147507123" r:id="rId5"/>
    <p:sldLayoutId id="2147507124" r:id="rId6"/>
    <p:sldLayoutId id="2147507125" r:id="rId7"/>
    <p:sldLayoutId id="2147507126" r:id="rId8"/>
    <p:sldLayoutId id="2147507127" r:id="rId9"/>
    <p:sldLayoutId id="2147507128" r:id="rId10"/>
    <p:sldLayoutId id="2147507129" r:id="rId11"/>
    <p:sldLayoutId id="2147507130"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45DBB207-3B1B-49CA-AE27-54BB132C935E}" type="slidenum">
              <a:rPr lang="en-US"/>
              <a:pPr>
                <a:defRPr/>
              </a:pPr>
              <a:t>‹#›</a:t>
            </a:fld>
            <a:endParaRPr lang="en-US" dirty="0"/>
          </a:p>
        </p:txBody>
      </p:sp>
      <p:sp>
        <p:nvSpPr>
          <p:cNvPr id="1029"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1030"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1788534025"/>
      </p:ext>
    </p:extLst>
  </p:cSld>
  <p:clrMap bg1="lt1" tx1="dk1" bg2="lt2" tx2="dk2" accent1="accent1" accent2="accent2" accent3="accent3" accent4="accent4" accent5="accent5" accent6="accent6" hlink="hlink" folHlink="folHlink"/>
  <p:sldLayoutIdLst>
    <p:sldLayoutId id="2147507132" r:id="rId1"/>
    <p:sldLayoutId id="2147507133" r:id="rId2"/>
    <p:sldLayoutId id="2147507134" r:id="rId3"/>
    <p:sldLayoutId id="2147507135" r:id="rId4"/>
    <p:sldLayoutId id="2147507136" r:id="rId5"/>
    <p:sldLayoutId id="2147507137" r:id="rId6"/>
    <p:sldLayoutId id="2147507138" r:id="rId7"/>
    <p:sldLayoutId id="2147507139" r:id="rId8"/>
    <p:sldLayoutId id="2147507140" r:id="rId9"/>
    <p:sldLayoutId id="2147507141" r:id="rId10"/>
    <p:sldLayoutId id="2147507142" r:id="rId11"/>
    <p:sldLayoutId id="2147507143"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26130DEC-31AB-48C9-9615-CC030F651887}" type="slidenum">
              <a:rPr lang="en-US"/>
              <a:pPr>
                <a:defRPr/>
              </a:pPr>
              <a:t>‹#›</a:t>
            </a:fld>
            <a:endParaRPr lang="en-US"/>
          </a:p>
        </p:txBody>
      </p:sp>
      <p:sp>
        <p:nvSpPr>
          <p:cNvPr id="29702"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
        <p:nvSpPr>
          <p:cNvPr id="4102"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4103" name="Picture 7" descr="WFS_foo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778" r:id="rId1"/>
    <p:sldLayoutId id="2147506779" r:id="rId2"/>
    <p:sldLayoutId id="2147506780" r:id="rId3"/>
    <p:sldLayoutId id="2147506781" r:id="rId4"/>
    <p:sldLayoutId id="2147506782" r:id="rId5"/>
    <p:sldLayoutId id="2147506783" r:id="rId6"/>
    <p:sldLayoutId id="2147506784" r:id="rId7"/>
    <p:sldLayoutId id="2147506785" r:id="rId8"/>
    <p:sldLayoutId id="2147506786" r:id="rId9"/>
    <p:sldLayoutId id="2147506787" r:id="rId10"/>
    <p:sldLayoutId id="2147506788" r:id="rId11"/>
    <p:sldLayoutId id="2147506789" r:id="rId12"/>
    <p:sldLayoutId id="2147506790" r:id="rId13"/>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24579"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22BDED3A-9E6F-4B75-907C-53D557F81DDB}" type="slidenum">
              <a:rPr lang="en-US"/>
              <a:pPr>
                <a:defRPr/>
              </a:pPr>
              <a:t>‹#›</a:t>
            </a:fld>
            <a:endParaRPr lang="en-US" dirty="0"/>
          </a:p>
        </p:txBody>
      </p:sp>
      <p:sp>
        <p:nvSpPr>
          <p:cNvPr id="24581"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24582"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3160055897"/>
      </p:ext>
    </p:extLst>
  </p:cSld>
  <p:clrMap bg1="lt1" tx1="dk1" bg2="lt2" tx2="dk2" accent1="accent1" accent2="accent2" accent3="accent3" accent4="accent4" accent5="accent5" accent6="accent6" hlink="hlink" folHlink="folHlink"/>
  <p:sldLayoutIdLst>
    <p:sldLayoutId id="2147507145" r:id="rId1"/>
    <p:sldLayoutId id="2147507146" r:id="rId2"/>
    <p:sldLayoutId id="2147507147" r:id="rId3"/>
    <p:sldLayoutId id="2147507148" r:id="rId4"/>
    <p:sldLayoutId id="2147507149" r:id="rId5"/>
    <p:sldLayoutId id="2147507150" r:id="rId6"/>
    <p:sldLayoutId id="2147507151" r:id="rId7"/>
    <p:sldLayoutId id="2147507152" r:id="rId8"/>
    <p:sldLayoutId id="2147507153" r:id="rId9"/>
    <p:sldLayoutId id="2147507154" r:id="rId10"/>
    <p:sldLayoutId id="2147507155" r:id="rId11"/>
    <p:sldLayoutId id="2147507156"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pitchFamily="34" charset="-128"/>
                <a:cs typeface="Verdana" pitchFamily="34" charset="0"/>
              </a:defRPr>
            </a:lvl1pPr>
          </a:lstStyle>
          <a:p>
            <a:pPr>
              <a:lnSpc>
                <a:spcPct val="100000"/>
              </a:lnSpc>
              <a:buClrTx/>
              <a:buSzTx/>
              <a:buFontTx/>
              <a:buNone/>
              <a:defRPr/>
            </a:pPr>
            <a:fld id="{8507847F-F57A-452D-9B07-A689096448B6}" type="slidenum">
              <a:rPr lang="en-US"/>
              <a:pPr>
                <a:lnSpc>
                  <a:spcPct val="100000"/>
                </a:lnSpc>
                <a:buClrTx/>
                <a:buSzTx/>
                <a:buFontTx/>
                <a:buNone/>
                <a:defRPr/>
              </a:pPr>
              <a:t>‹#›</a:t>
            </a:fld>
            <a:endParaRPr lang="en-US"/>
          </a:p>
        </p:txBody>
      </p:sp>
      <p:sp>
        <p:nvSpPr>
          <p:cNvPr id="1029" name="Text Box 6"/>
          <p:cNvSpPr txBox="1">
            <a:spLocks noChangeArrowheads="1"/>
          </p:cNvSpPr>
          <p:nvPr/>
        </p:nvSpPr>
        <p:spPr bwMode="auto">
          <a:xfrm>
            <a:off x="0" y="6494463"/>
            <a:ext cx="4008438" cy="28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a:t>
            </a:r>
          </a:p>
        </p:txBody>
      </p:sp>
      <p:sp>
        <p:nvSpPr>
          <p:cNvPr id="1030"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lnSpc>
                <a:spcPct val="100000"/>
              </a:lnSpc>
              <a:buClrTx/>
              <a:buSzTx/>
              <a:buFontTx/>
              <a:buNone/>
            </a:pPr>
            <a:endParaRPr lang="en-US" sz="1800" b="1">
              <a:solidFill>
                <a:srgbClr val="000000"/>
              </a:solidFill>
              <a:latin typeface="Arial" charset="0"/>
            </a:endParaRPr>
          </a:p>
        </p:txBody>
      </p:sp>
      <p:pic>
        <p:nvPicPr>
          <p:cNvPr id="1031"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lnSpc>
                <a:spcPct val="100000"/>
              </a:lnSpc>
              <a:buClrTx/>
              <a:buSzTx/>
              <a:buFontTx/>
              <a:buNone/>
            </a:pPr>
            <a:endParaRPr lang="en-US" sz="1800" b="1">
              <a:solidFill>
                <a:srgbClr val="000000"/>
              </a:solidFill>
              <a:latin typeface="Arial" charset="0"/>
            </a:endParaRPr>
          </a:p>
        </p:txBody>
      </p:sp>
    </p:spTree>
    <p:extLst>
      <p:ext uri="{BB962C8B-B14F-4D97-AF65-F5344CB8AC3E}">
        <p14:creationId xmlns:p14="http://schemas.microsoft.com/office/powerpoint/2010/main" val="2608512004"/>
      </p:ext>
    </p:extLst>
  </p:cSld>
  <p:clrMap bg1="lt1" tx1="dk1" bg2="lt2" tx2="dk2" accent1="accent1" accent2="accent2" accent3="accent3" accent4="accent4" accent5="accent5" accent6="accent6" hlink="hlink" folHlink="folHlink"/>
  <p:sldLayoutIdLst>
    <p:sldLayoutId id="2147507158" r:id="rId1"/>
    <p:sldLayoutId id="2147507159" r:id="rId2"/>
    <p:sldLayoutId id="2147507160" r:id="rId3"/>
    <p:sldLayoutId id="2147507161" r:id="rId4"/>
    <p:sldLayoutId id="2147507162" r:id="rId5"/>
    <p:sldLayoutId id="2147507163" r:id="rId6"/>
    <p:sldLayoutId id="2147507164" r:id="rId7"/>
    <p:sldLayoutId id="2147507165" r:id="rId8"/>
    <p:sldLayoutId id="2147507166" r:id="rId9"/>
    <p:sldLayoutId id="2147507167" r:id="rId10"/>
    <p:sldLayoutId id="2147507168"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03AB5438-6D29-48E8-96DE-73AAA7F60D62}" type="slidenum">
              <a:rPr lang="en-US"/>
              <a:pPr>
                <a:defRPr/>
              </a:pPr>
              <a:t>‹#›</a:t>
            </a:fld>
            <a:endParaRPr lang="en-US"/>
          </a:p>
        </p:txBody>
      </p:sp>
      <p:sp>
        <p:nvSpPr>
          <p:cNvPr id="14341"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14342"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2869769848"/>
      </p:ext>
    </p:extLst>
  </p:cSld>
  <p:clrMap bg1="lt1" tx1="dk1" bg2="lt2" tx2="dk2" accent1="accent1" accent2="accent2" accent3="accent3" accent4="accent4" accent5="accent5" accent6="accent6" hlink="hlink" folHlink="folHlink"/>
  <p:sldLayoutIdLst>
    <p:sldLayoutId id="2147507170" r:id="rId1"/>
    <p:sldLayoutId id="2147507171" r:id="rId2"/>
    <p:sldLayoutId id="2147507172" r:id="rId3"/>
    <p:sldLayoutId id="2147507173" r:id="rId4"/>
    <p:sldLayoutId id="2147507174" r:id="rId5"/>
    <p:sldLayoutId id="2147507175" r:id="rId6"/>
    <p:sldLayoutId id="2147507176" r:id="rId7"/>
    <p:sldLayoutId id="2147507177" r:id="rId8"/>
    <p:sldLayoutId id="2147507178" r:id="rId9"/>
    <p:sldLayoutId id="2147507179" r:id="rId10"/>
    <p:sldLayoutId id="2147507180" r:id="rId11"/>
    <p:sldLayoutId id="2147507181"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32771"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E9EE7AB6-9469-495C-B79B-91D5A2C06FF2}" type="slidenum">
              <a:rPr lang="en-US"/>
              <a:pPr>
                <a:defRPr/>
              </a:pPr>
              <a:t>‹#›</a:t>
            </a:fld>
            <a:endParaRPr lang="en-US"/>
          </a:p>
        </p:txBody>
      </p:sp>
      <p:sp>
        <p:nvSpPr>
          <p:cNvPr id="32773"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32774"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extLst>
      <p:ext uri="{BB962C8B-B14F-4D97-AF65-F5344CB8AC3E}">
        <p14:creationId xmlns:p14="http://schemas.microsoft.com/office/powerpoint/2010/main" val="2643953710"/>
      </p:ext>
    </p:extLst>
  </p:cSld>
  <p:clrMap bg1="lt1" tx1="dk1" bg2="lt2" tx2="dk2" accent1="accent1" accent2="accent2" accent3="accent3" accent4="accent4" accent5="accent5" accent6="accent6" hlink="hlink" folHlink="folHlink"/>
  <p:sldLayoutIdLst>
    <p:sldLayoutId id="2147507221" r:id="rId1"/>
    <p:sldLayoutId id="2147507222" r:id="rId2"/>
    <p:sldLayoutId id="2147507223" r:id="rId3"/>
    <p:sldLayoutId id="2147507224" r:id="rId4"/>
    <p:sldLayoutId id="2147507225" r:id="rId5"/>
    <p:sldLayoutId id="2147507226" r:id="rId6"/>
    <p:sldLayoutId id="2147507227" r:id="rId7"/>
    <p:sldLayoutId id="2147507228" r:id="rId8"/>
    <p:sldLayoutId id="2147507229" r:id="rId9"/>
    <p:sldLayoutId id="2147507230" r:id="rId10"/>
    <p:sldLayoutId id="2147507231"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a:solidFill>
                  <a:srgbClr val="A9B089"/>
                </a:solidFill>
                <a:latin typeface="Verdana" pitchFamily="34" charset="0"/>
                <a:ea typeface="MS PGothic" pitchFamily="34" charset="-128"/>
                <a:cs typeface="Verdana" pitchFamily="34" charset="0"/>
              </a:defRPr>
            </a:lvl1pPr>
          </a:lstStyle>
          <a:p>
            <a:pPr>
              <a:defRPr/>
            </a:pPr>
            <a:fld id="{45DBB207-3B1B-49CA-AE27-54BB132C935E}" type="slidenum">
              <a:rPr lang="en-US"/>
              <a:pPr>
                <a:defRPr/>
              </a:pPr>
              <a:t>‹#›</a:t>
            </a:fld>
            <a:endParaRPr lang="en-US" dirty="0"/>
          </a:p>
        </p:txBody>
      </p:sp>
      <p:sp>
        <p:nvSpPr>
          <p:cNvPr id="1029"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pic>
        <p:nvPicPr>
          <p:cNvPr id="1030" name="Picture 17" descr="WFS_foo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buClr>
                <a:srgbClr val="000000"/>
              </a:buClr>
            </a:pPr>
            <a:endParaRPr lang="en-US">
              <a:solidFill>
                <a:srgbClr val="000000"/>
              </a:solidFill>
            </a:endParaRPr>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Tree>
    <p:extLst>
      <p:ext uri="{BB962C8B-B14F-4D97-AF65-F5344CB8AC3E}">
        <p14:creationId xmlns:p14="http://schemas.microsoft.com/office/powerpoint/2010/main" val="1406387503"/>
      </p:ext>
    </p:extLst>
  </p:cSld>
  <p:clrMap bg1="lt1" tx1="dk1" bg2="lt2" tx2="dk2" accent1="accent1" accent2="accent2" accent3="accent3" accent4="accent4" accent5="accent5" accent6="accent6" hlink="hlink" folHlink="folHlink"/>
  <p:sldLayoutIdLst>
    <p:sldLayoutId id="2147507233" r:id="rId1"/>
    <p:sldLayoutId id="2147507234" r:id="rId2"/>
    <p:sldLayoutId id="2147507235" r:id="rId3"/>
    <p:sldLayoutId id="2147507236" r:id="rId4"/>
    <p:sldLayoutId id="2147507237" r:id="rId5"/>
    <p:sldLayoutId id="2147507238" r:id="rId6"/>
    <p:sldLayoutId id="2147507239" r:id="rId7"/>
    <p:sldLayoutId id="2147507240" r:id="rId8"/>
    <p:sldLayoutId id="2147507241" r:id="rId9"/>
    <p:sldLayoutId id="2147507242" r:id="rId10"/>
    <p:sldLayoutId id="2147507243" r:id="rId11"/>
    <p:sldLayoutId id="2147507244" r:id="rId12"/>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36538" y="1087438"/>
            <a:ext cx="8255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w="9525">
            <a:noFill/>
            <a:miter lim="800000"/>
            <a:headEnd/>
            <a:tailEnd/>
          </a:ln>
        </p:spPr>
        <p:txBody>
          <a:bodyPr vert="horz" wrap="square" lIns="101834" tIns="50917" rIns="101834" bIns="50917" numCol="1" anchor="t" anchorCtr="0" compatLnSpc="1">
            <a:prstTxWarp prst="textNoShape">
              <a:avLst/>
            </a:prstTxWarp>
          </a:bodyPr>
          <a:lstStyle>
            <a:lvl1pPr algn="ctr" eaLnBrk="0" hangingPunct="0">
              <a:defRPr sz="1000" b="0">
                <a:solidFill>
                  <a:srgbClr val="A9B089"/>
                </a:solidFill>
                <a:latin typeface="Verdana" pitchFamily="34" charset="0"/>
                <a:ea typeface="MS PGothic" pitchFamily="34" charset="-128"/>
                <a:cs typeface="Verdana" pitchFamily="34" charset="0"/>
              </a:defRPr>
            </a:lvl1pPr>
          </a:lstStyle>
          <a:p>
            <a:pPr>
              <a:lnSpc>
                <a:spcPct val="100000"/>
              </a:lnSpc>
              <a:buClrTx/>
              <a:buSzTx/>
              <a:buFontTx/>
              <a:buNone/>
              <a:defRPr/>
            </a:pPr>
            <a:fld id="{5A037144-A7B1-4A27-A5DE-399BBC577E25}" type="slidenum">
              <a:rPr lang="en-US"/>
              <a:pPr>
                <a:lnSpc>
                  <a:spcPct val="100000"/>
                </a:lnSpc>
                <a:buClrTx/>
                <a:buSzTx/>
                <a:buFontTx/>
                <a:buNone/>
                <a:defRPr/>
              </a:pPr>
              <a:t>‹#›</a:t>
            </a:fld>
            <a:endParaRPr lang="en-US"/>
          </a:p>
        </p:txBody>
      </p:sp>
      <p:sp>
        <p:nvSpPr>
          <p:cNvPr id="1029" name="Text Box 6"/>
          <p:cNvSpPr txBox="1">
            <a:spLocks noChangeArrowheads="1"/>
          </p:cNvSpPr>
          <p:nvPr/>
        </p:nvSpPr>
        <p:spPr bwMode="auto">
          <a:xfrm>
            <a:off x="0" y="6494463"/>
            <a:ext cx="4008438" cy="28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00000"/>
              </a:lnSpc>
              <a:spcBef>
                <a:spcPct val="50000"/>
              </a:spcBef>
              <a:buClrTx/>
              <a:buSzTx/>
              <a:buFontTx/>
              <a:buNone/>
              <a:defRPr/>
            </a:pPr>
            <a:r>
              <a:rPr lang="en-US" sz="1200" b="0" dirty="0">
                <a:solidFill>
                  <a:srgbClr val="5A5D62"/>
                </a:solidFill>
                <a:latin typeface="Georgia" pitchFamily="18" charset="0"/>
                <a:ea typeface="MS PGothic"/>
                <a:cs typeface="MS PGothic"/>
              </a:rPr>
              <a:t>Wells Fargo Economics </a:t>
            </a:r>
          </a:p>
        </p:txBody>
      </p:sp>
      <p:sp>
        <p:nvSpPr>
          <p:cNvPr id="1030"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lnSpc>
                <a:spcPct val="100000"/>
              </a:lnSpc>
              <a:buClrTx/>
              <a:buSzTx/>
              <a:buFontTx/>
              <a:buNone/>
            </a:pPr>
            <a:endParaRPr lang="en-US" sz="1800" b="1">
              <a:solidFill>
                <a:srgbClr val="000000"/>
              </a:solidFill>
              <a:latin typeface="Arial" charset="0"/>
            </a:endParaRPr>
          </a:p>
        </p:txBody>
      </p:sp>
      <p:pic>
        <p:nvPicPr>
          <p:cNvPr id="1031"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pPr>
              <a:lnSpc>
                <a:spcPct val="100000"/>
              </a:lnSpc>
              <a:buClrTx/>
              <a:buSzTx/>
              <a:buFontTx/>
              <a:buNone/>
            </a:pPr>
            <a:endParaRPr lang="en-US" sz="1800" b="1">
              <a:solidFill>
                <a:srgbClr val="000000"/>
              </a:solidFill>
              <a:latin typeface="Arial" charset="0"/>
            </a:endParaRPr>
          </a:p>
        </p:txBody>
      </p:sp>
    </p:spTree>
    <p:extLst>
      <p:ext uri="{BB962C8B-B14F-4D97-AF65-F5344CB8AC3E}">
        <p14:creationId xmlns:p14="http://schemas.microsoft.com/office/powerpoint/2010/main" val="2171759842"/>
      </p:ext>
    </p:extLst>
  </p:cSld>
  <p:clrMap bg1="lt1" tx1="dk1" bg2="lt2" tx2="dk2" accent1="accent1" accent2="accent2" accent3="accent3" accent4="accent4" accent5="accent5" accent6="accent6" hlink="hlink" folHlink="folHlink"/>
  <p:sldLayoutIdLst>
    <p:sldLayoutId id="2147507258" r:id="rId1"/>
    <p:sldLayoutId id="2147507259" r:id="rId2"/>
    <p:sldLayoutId id="2147507260" r:id="rId3"/>
    <p:sldLayoutId id="2147507261" r:id="rId4"/>
    <p:sldLayoutId id="2147507262" r:id="rId5"/>
    <p:sldLayoutId id="2147507263" r:id="rId6"/>
    <p:sldLayoutId id="2147507264" r:id="rId7"/>
    <p:sldLayoutId id="2147507265" r:id="rId8"/>
    <p:sldLayoutId id="2147507266" r:id="rId9"/>
    <p:sldLayoutId id="2147507267" r:id="rId10"/>
    <p:sldLayoutId id="2147507268"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59049F36-B102-424A-A76E-5C726AE33CE4}" type="slidenum">
              <a:rPr lang="en-US"/>
              <a:pPr>
                <a:defRPr/>
              </a:pPr>
              <a:t>‹#›</a:t>
            </a:fld>
            <a:endParaRPr lang="en-US"/>
          </a:p>
        </p:txBody>
      </p:sp>
      <p:sp>
        <p:nvSpPr>
          <p:cNvPr id="29702"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
        <p:nvSpPr>
          <p:cNvPr id="5126"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5127" name="Picture 7" descr="WFS_foo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791" r:id="rId1"/>
    <p:sldLayoutId id="2147506792" r:id="rId2"/>
    <p:sldLayoutId id="2147506793" r:id="rId3"/>
    <p:sldLayoutId id="2147506794" r:id="rId4"/>
    <p:sldLayoutId id="2147506795" r:id="rId5"/>
    <p:sldLayoutId id="2147506796" r:id="rId6"/>
    <p:sldLayoutId id="2147506797" r:id="rId7"/>
    <p:sldLayoutId id="2147506798" r:id="rId8"/>
    <p:sldLayoutId id="2147506799" r:id="rId9"/>
    <p:sldLayoutId id="2147506800" r:id="rId10"/>
    <p:sldLayoutId id="2147506801" r:id="rId11"/>
    <p:sldLayoutId id="2147506802" r:id="rId12"/>
    <p:sldLayoutId id="2147506803" r:id="rId13"/>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pitchFamily="34" charset="-128"/>
                <a:cs typeface="Verdana" pitchFamily="34" charset="0"/>
              </a:defRPr>
            </a:lvl1pPr>
          </a:lstStyle>
          <a:p>
            <a:pPr>
              <a:defRPr/>
            </a:pPr>
            <a:fld id="{7285C85C-F851-41F0-B807-4C64BA0B567C}" type="slidenum">
              <a:rPr lang="en-US"/>
              <a:pPr>
                <a:defRPr/>
              </a:pPr>
              <a:t>‹#›</a:t>
            </a:fld>
            <a:endParaRPr lang="en-US"/>
          </a:p>
        </p:txBody>
      </p:sp>
      <p:sp>
        <p:nvSpPr>
          <p:cNvPr id="29702" name="Text Box 6"/>
          <p:cNvSpPr txBox="1">
            <a:spLocks noChangeArrowheads="1"/>
          </p:cNvSpPr>
          <p:nvPr/>
        </p:nvSpPr>
        <p:spPr bwMode="auto">
          <a:xfrm>
            <a:off x="0" y="64944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charset="0"/>
              </a:defRPr>
            </a:lvl1pPr>
            <a:lvl2pPr marL="37917438" indent="-37460238">
              <a:defRPr>
                <a:solidFill>
                  <a:schemeClr val="tx1"/>
                </a:solidFill>
                <a:latin typeface="Arial" charset="0"/>
              </a:defRPr>
            </a:lvl2pPr>
            <a:lvl3pPr>
              <a:defRPr>
                <a:solidFill>
                  <a:schemeClr val="tx1"/>
                </a:solidFill>
                <a:latin typeface="Arial" charset="0"/>
              </a:defRPr>
            </a:lvl3pPr>
            <a:lvl4pPr marL="41481375" indent="-40109775">
              <a:defRPr>
                <a:solidFill>
                  <a:schemeClr val="tx1"/>
                </a:solidFill>
                <a:latin typeface="Arial" charset="0"/>
              </a:defRPr>
            </a:lvl4pPr>
            <a:lvl5pPr marL="41938575" indent="-40109775">
              <a:defRPr>
                <a:solidFill>
                  <a:schemeClr val="tx1"/>
                </a:solidFill>
                <a:latin typeface="Arial" charset="0"/>
              </a:defRPr>
            </a:lvl5pPr>
            <a:lvl6pPr marL="42395775" indent="-40109775" fontAlgn="base">
              <a:spcBef>
                <a:spcPct val="0"/>
              </a:spcBef>
              <a:spcAft>
                <a:spcPct val="0"/>
              </a:spcAft>
              <a:defRPr>
                <a:solidFill>
                  <a:schemeClr val="tx1"/>
                </a:solidFill>
                <a:latin typeface="Arial" charset="0"/>
              </a:defRPr>
            </a:lvl6pPr>
            <a:lvl7pPr marL="42852975" indent="-40109775" fontAlgn="base">
              <a:spcBef>
                <a:spcPct val="0"/>
              </a:spcBef>
              <a:spcAft>
                <a:spcPct val="0"/>
              </a:spcAft>
              <a:defRPr>
                <a:solidFill>
                  <a:schemeClr val="tx1"/>
                </a:solidFill>
                <a:latin typeface="Arial" charset="0"/>
              </a:defRPr>
            </a:lvl7pPr>
            <a:lvl8pPr marL="43310175" indent="-40109775" fontAlgn="base">
              <a:spcBef>
                <a:spcPct val="0"/>
              </a:spcBef>
              <a:spcAft>
                <a:spcPct val="0"/>
              </a:spcAft>
              <a:defRPr>
                <a:solidFill>
                  <a:schemeClr val="tx1"/>
                </a:solidFill>
                <a:latin typeface="Arial" charset="0"/>
              </a:defRPr>
            </a:lvl8pPr>
            <a:lvl9pPr marL="43767375" indent="-40109775" fontAlgn="base">
              <a:spcBef>
                <a:spcPct val="0"/>
              </a:spcBef>
              <a:spcAft>
                <a:spcPct val="0"/>
              </a:spcAft>
              <a:defRPr>
                <a:solidFill>
                  <a:schemeClr val="tx1"/>
                </a:solidFill>
                <a:latin typeface="Arial"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pitchFamily="34" charset="-128"/>
              </a:rPr>
              <a:t>Wells Fargo Economics</a:t>
            </a:r>
          </a:p>
        </p:txBody>
      </p:sp>
      <p:sp>
        <p:nvSpPr>
          <p:cNvPr id="6150"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6151" name="Picture 7" descr="WFS_foot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Tree>
  </p:cSld>
  <p:clrMap bg1="lt1" tx1="dk1" bg2="lt2" tx2="dk2" accent1="accent1" accent2="accent2" accent3="accent3" accent4="accent4" accent5="accent5" accent6="accent6" hlink="hlink" folHlink="folHlink"/>
  <p:sldLayoutIdLst>
    <p:sldLayoutId id="2147506804" r:id="rId1"/>
    <p:sldLayoutId id="2147506805" r:id="rId2"/>
    <p:sldLayoutId id="2147506806" r:id="rId3"/>
    <p:sldLayoutId id="2147506807" r:id="rId4"/>
    <p:sldLayoutId id="2147506808" r:id="rId5"/>
    <p:sldLayoutId id="2147506809" r:id="rId6"/>
    <p:sldLayoutId id="2147506810" r:id="rId7"/>
    <p:sldLayoutId id="2147506811" r:id="rId8"/>
    <p:sldLayoutId id="2147506812" r:id="rId9"/>
    <p:sldLayoutId id="2147506813" r:id="rId10"/>
    <p:sldLayoutId id="2147506814" r:id="rId11"/>
    <p:sldLayoutId id="2147506815" r:id="rId12"/>
    <p:sldLayoutId id="2147506816" r:id="rId13"/>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568C46D4-3BE7-4629-AAB6-2F566FC94E9A}" type="slidenum">
              <a:rPr lang="en-US"/>
              <a:pPr>
                <a:defRPr/>
              </a:pPr>
              <a:t>‹#›</a:t>
            </a:fld>
            <a:endParaRPr lang="en-US"/>
          </a:p>
        </p:txBody>
      </p:sp>
      <p:sp>
        <p:nvSpPr>
          <p:cNvPr id="7173"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7174"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6817" r:id="rId1"/>
    <p:sldLayoutId id="2147506818" r:id="rId2"/>
    <p:sldLayoutId id="2147506819" r:id="rId3"/>
    <p:sldLayoutId id="2147506820" r:id="rId4"/>
    <p:sldLayoutId id="2147506821" r:id="rId5"/>
    <p:sldLayoutId id="2147506822" r:id="rId6"/>
    <p:sldLayoutId id="2147506823" r:id="rId7"/>
    <p:sldLayoutId id="2147506824" r:id="rId8"/>
    <p:sldLayoutId id="2147506825" r:id="rId9"/>
    <p:sldLayoutId id="2147506826" r:id="rId10"/>
    <p:sldLayoutId id="2147506827"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73BD8CA5-67AB-4CEB-A5E4-5AC6E4D672B4}" type="slidenum">
              <a:rPr lang="en-US"/>
              <a:pPr>
                <a:defRPr/>
              </a:pPr>
              <a:t>‹#›</a:t>
            </a:fld>
            <a:endParaRPr lang="en-US"/>
          </a:p>
        </p:txBody>
      </p:sp>
      <p:sp>
        <p:nvSpPr>
          <p:cNvPr id="8197"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8198"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6828" r:id="rId1"/>
    <p:sldLayoutId id="2147506829" r:id="rId2"/>
    <p:sldLayoutId id="2147506830" r:id="rId3"/>
    <p:sldLayoutId id="2147506831" r:id="rId4"/>
    <p:sldLayoutId id="2147506832" r:id="rId5"/>
    <p:sldLayoutId id="2147506833" r:id="rId6"/>
    <p:sldLayoutId id="2147506834" r:id="rId7"/>
    <p:sldLayoutId id="2147506835" r:id="rId8"/>
    <p:sldLayoutId id="2147506836" r:id="rId9"/>
    <p:sldLayoutId id="2147506837" r:id="rId10"/>
    <p:sldLayoutId id="2147506838"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938" y="33338"/>
            <a:ext cx="8609013"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7" tIns="45704" rIns="91407" bIns="45704" numCol="1" anchor="t"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236538" y="1087438"/>
            <a:ext cx="82550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07" tIns="45704" rIns="91407" bIns="457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0" name="Rectangle 4"/>
          <p:cNvSpPr>
            <a:spLocks noGrp="1" noChangeArrowheads="1"/>
          </p:cNvSpPr>
          <p:nvPr>
            <p:ph type="sldNum" sz="quarter" idx="4"/>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4" tIns="50917" rIns="101834" bIns="50917" numCol="1" anchor="t" anchorCtr="0" compatLnSpc="1">
            <a:prstTxWarp prst="textNoShape">
              <a:avLst/>
            </a:prstTxWarp>
          </a:bodyPr>
          <a:lstStyle>
            <a:lvl1pPr algn="ctr" eaLnBrk="0" hangingPunct="0">
              <a:lnSpc>
                <a:spcPct val="100000"/>
              </a:lnSpc>
              <a:buClrTx/>
              <a:buSzTx/>
              <a:buFontTx/>
              <a:buNone/>
              <a:defRPr sz="1000" b="0">
                <a:solidFill>
                  <a:srgbClr val="A9B089"/>
                </a:solidFill>
                <a:latin typeface="Verdana" pitchFamily="34" charset="0"/>
                <a:ea typeface="MS PGothic"/>
                <a:cs typeface="Verdana" pitchFamily="34" charset="0"/>
              </a:defRPr>
            </a:lvl1pPr>
          </a:lstStyle>
          <a:p>
            <a:pPr>
              <a:defRPr/>
            </a:pPr>
            <a:fld id="{A857A071-BCAE-4C6F-9726-0FB87AACE3D6}" type="slidenum">
              <a:rPr lang="en-US"/>
              <a:pPr>
                <a:defRPr/>
              </a:pPr>
              <a:t>‹#›</a:t>
            </a:fld>
            <a:endParaRPr lang="en-US"/>
          </a:p>
        </p:txBody>
      </p:sp>
      <p:sp>
        <p:nvSpPr>
          <p:cNvPr id="9221" name="Line 7"/>
          <p:cNvSpPr>
            <a:spLocks noChangeShapeType="1"/>
          </p:cNvSpPr>
          <p:nvPr/>
        </p:nvSpPr>
        <p:spPr bwMode="auto">
          <a:xfrm>
            <a:off x="34925" y="6413500"/>
            <a:ext cx="9048750"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pic>
        <p:nvPicPr>
          <p:cNvPr id="9222" name="Picture 17" descr="WFS_foot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1988" y="6497638"/>
            <a:ext cx="20447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7"/>
          <p:cNvSpPr>
            <a:spLocks noChangeShapeType="1"/>
          </p:cNvSpPr>
          <p:nvPr/>
        </p:nvSpPr>
        <p:spPr bwMode="auto">
          <a:xfrm>
            <a:off x="-6350" y="436563"/>
            <a:ext cx="9140825" cy="0"/>
          </a:xfrm>
          <a:prstGeom prst="line">
            <a:avLst/>
          </a:prstGeom>
          <a:noFill/>
          <a:ln w="25400" algn="ctr">
            <a:solidFill>
              <a:srgbClr val="A9B089"/>
            </a:solidFill>
            <a:round/>
            <a:headEnd/>
            <a:tailEnd/>
          </a:ln>
          <a:extLst>
            <a:ext uri="{909E8E84-426E-40DD-AFC4-6F175D3DCCD1}">
              <a14:hiddenFill xmlns:a14="http://schemas.microsoft.com/office/drawing/2010/main">
                <a:noFill/>
              </a14:hiddenFill>
            </a:ext>
          </a:extLst>
        </p:spPr>
        <p:txBody>
          <a:bodyPr wrap="none" lIns="101870" tIns="50935" rIns="101870" bIns="50935" anchor="ctr"/>
          <a:lstStyle/>
          <a:p>
            <a:endParaRPr lang="en-US"/>
          </a:p>
        </p:txBody>
      </p:sp>
      <p:sp>
        <p:nvSpPr>
          <p:cNvPr id="29702" name="Text Box 6"/>
          <p:cNvSpPr txBox="1">
            <a:spLocks noChangeArrowheads="1"/>
          </p:cNvSpPr>
          <p:nvPr/>
        </p:nvSpPr>
        <p:spPr bwMode="auto">
          <a:xfrm>
            <a:off x="0" y="6494463"/>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a:solidFill>
                  <a:srgbClr val="5A5D62"/>
                </a:solidFill>
                <a:latin typeface="Georgia" pitchFamily="18" charset="0"/>
                <a:ea typeface="MS PGothic"/>
                <a:cs typeface="MS PGothic"/>
              </a:rPr>
              <a:t> </a:t>
            </a:r>
          </a:p>
        </p:txBody>
      </p:sp>
      <p:sp>
        <p:nvSpPr>
          <p:cNvPr id="2" name="Text Box 6"/>
          <p:cNvSpPr txBox="1">
            <a:spLocks noChangeArrowheads="1"/>
          </p:cNvSpPr>
          <p:nvPr/>
        </p:nvSpPr>
        <p:spPr bwMode="auto">
          <a:xfrm>
            <a:off x="0" y="5913438"/>
            <a:ext cx="40084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endParaRPr lang="en-US" sz="1200">
              <a:solidFill>
                <a:srgbClr val="5A5D62"/>
              </a:solidFill>
              <a:latin typeface="Georgia" pitchFamily="18" charset="0"/>
              <a:ea typeface="MS PGothic"/>
              <a:cs typeface="MS PGothic"/>
            </a:endParaRPr>
          </a:p>
        </p:txBody>
      </p:sp>
      <p:sp>
        <p:nvSpPr>
          <p:cNvPr id="3" name="Text Box 6"/>
          <p:cNvSpPr txBox="1">
            <a:spLocks noChangeArrowheads="1"/>
          </p:cNvSpPr>
          <p:nvPr/>
        </p:nvSpPr>
        <p:spPr bwMode="auto">
          <a:xfrm>
            <a:off x="19050" y="6507163"/>
            <a:ext cx="40084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spAutoFit/>
          </a:bodyPr>
          <a:lstStyle>
            <a:lvl1pPr>
              <a:defRPr>
                <a:solidFill>
                  <a:schemeClr val="tx1"/>
                </a:solidFill>
                <a:latin typeface="Arial" pitchFamily="34" charset="0"/>
              </a:defRPr>
            </a:lvl1pPr>
            <a:lvl2pPr marL="37917438" indent="-37460238">
              <a:defRPr>
                <a:solidFill>
                  <a:schemeClr val="tx1"/>
                </a:solidFill>
                <a:latin typeface="Arial" pitchFamily="34" charset="0"/>
              </a:defRPr>
            </a:lvl2pPr>
            <a:lvl3pPr>
              <a:defRPr>
                <a:solidFill>
                  <a:schemeClr val="tx1"/>
                </a:solidFill>
                <a:latin typeface="Arial" pitchFamily="34" charset="0"/>
              </a:defRPr>
            </a:lvl3pPr>
            <a:lvl4pPr marL="41481375" indent="-40109775">
              <a:defRPr>
                <a:solidFill>
                  <a:schemeClr val="tx1"/>
                </a:solidFill>
                <a:latin typeface="Arial" pitchFamily="34" charset="0"/>
              </a:defRPr>
            </a:lvl4pPr>
            <a:lvl5pPr marL="41938575" indent="-40109775">
              <a:defRPr>
                <a:solidFill>
                  <a:schemeClr val="tx1"/>
                </a:solidFill>
                <a:latin typeface="Arial" pitchFamily="34" charset="0"/>
              </a:defRPr>
            </a:lvl5pPr>
            <a:lvl6pPr marL="42395775" indent="-40109775" fontAlgn="base">
              <a:spcBef>
                <a:spcPct val="0"/>
              </a:spcBef>
              <a:spcAft>
                <a:spcPct val="0"/>
              </a:spcAft>
              <a:defRPr>
                <a:solidFill>
                  <a:schemeClr val="tx1"/>
                </a:solidFill>
                <a:latin typeface="Arial" pitchFamily="34" charset="0"/>
              </a:defRPr>
            </a:lvl6pPr>
            <a:lvl7pPr marL="42852975" indent="-40109775" fontAlgn="base">
              <a:spcBef>
                <a:spcPct val="0"/>
              </a:spcBef>
              <a:spcAft>
                <a:spcPct val="0"/>
              </a:spcAft>
              <a:defRPr>
                <a:solidFill>
                  <a:schemeClr val="tx1"/>
                </a:solidFill>
                <a:latin typeface="Arial" pitchFamily="34" charset="0"/>
              </a:defRPr>
            </a:lvl7pPr>
            <a:lvl8pPr marL="43310175" indent="-40109775" fontAlgn="base">
              <a:spcBef>
                <a:spcPct val="0"/>
              </a:spcBef>
              <a:spcAft>
                <a:spcPct val="0"/>
              </a:spcAft>
              <a:defRPr>
                <a:solidFill>
                  <a:schemeClr val="tx1"/>
                </a:solidFill>
                <a:latin typeface="Arial" pitchFamily="34" charset="0"/>
              </a:defRPr>
            </a:lvl8pPr>
            <a:lvl9pPr marL="43767375" indent="-40109775" fontAlgn="base">
              <a:spcBef>
                <a:spcPct val="0"/>
              </a:spcBef>
              <a:spcAft>
                <a:spcPct val="0"/>
              </a:spcAft>
              <a:defRPr>
                <a:solidFill>
                  <a:schemeClr val="tx1"/>
                </a:solidFill>
                <a:latin typeface="Arial" pitchFamily="34" charset="0"/>
              </a:defRPr>
            </a:lvl9pPr>
          </a:lstStyle>
          <a:p>
            <a:pPr eaLnBrk="0" hangingPunct="0">
              <a:lnSpc>
                <a:spcPct val="100000"/>
              </a:lnSpc>
              <a:spcBef>
                <a:spcPct val="50000"/>
              </a:spcBef>
              <a:buClrTx/>
              <a:buSzTx/>
              <a:buFontTx/>
              <a:buNone/>
              <a:defRPr/>
            </a:pPr>
            <a:r>
              <a:rPr lang="en-US" sz="1200" dirty="0">
                <a:solidFill>
                  <a:srgbClr val="5A5D62"/>
                </a:solidFill>
                <a:latin typeface="Georgia" pitchFamily="18" charset="0"/>
                <a:ea typeface="MS PGothic"/>
                <a:cs typeface="MS PGothic"/>
              </a:rPr>
              <a:t>Wells Fargo Economics</a:t>
            </a:r>
          </a:p>
        </p:txBody>
      </p:sp>
    </p:spTree>
  </p:cSld>
  <p:clrMap bg1="lt1" tx1="dk1" bg2="lt2" tx2="dk2" accent1="accent1" accent2="accent2" accent3="accent3" accent4="accent4" accent5="accent5" accent6="accent6" hlink="hlink" folHlink="folHlink"/>
  <p:sldLayoutIdLst>
    <p:sldLayoutId id="2147506839" r:id="rId1"/>
    <p:sldLayoutId id="2147506840" r:id="rId2"/>
    <p:sldLayoutId id="2147506841" r:id="rId3"/>
    <p:sldLayoutId id="2147506842" r:id="rId4"/>
    <p:sldLayoutId id="2147506843" r:id="rId5"/>
    <p:sldLayoutId id="2147506844" r:id="rId6"/>
    <p:sldLayoutId id="2147506845" r:id="rId7"/>
    <p:sldLayoutId id="2147506846" r:id="rId8"/>
    <p:sldLayoutId id="2147506847" r:id="rId9"/>
    <p:sldLayoutId id="2147506848" r:id="rId10"/>
    <p:sldLayoutId id="2147506849" r:id="rId11"/>
  </p:sldLayoutIdLst>
  <p:hf hdr="0" ftr="0" dt="0"/>
  <p:txStyles>
    <p:titleStyle>
      <a:lvl1pPr algn="l" rtl="0" eaLnBrk="0" fontAlgn="base" hangingPunct="0">
        <a:spcBef>
          <a:spcPct val="0"/>
        </a:spcBef>
        <a:spcAft>
          <a:spcPct val="0"/>
        </a:spcAft>
        <a:defRPr sz="1600">
          <a:solidFill>
            <a:srgbClr val="BB0826"/>
          </a:solidFill>
          <a:latin typeface="+mj-lt"/>
          <a:ea typeface="+mj-ea"/>
          <a:cs typeface="+mj-cs"/>
        </a:defRPr>
      </a:lvl1pPr>
      <a:lvl2pPr algn="l" rtl="0" eaLnBrk="0" fontAlgn="base" hangingPunct="0">
        <a:spcBef>
          <a:spcPct val="0"/>
        </a:spcBef>
        <a:spcAft>
          <a:spcPct val="0"/>
        </a:spcAft>
        <a:defRPr sz="1600">
          <a:solidFill>
            <a:srgbClr val="BB0826"/>
          </a:solidFill>
          <a:latin typeface="Georgia" pitchFamily="18" charset="0"/>
        </a:defRPr>
      </a:lvl2pPr>
      <a:lvl3pPr algn="l" rtl="0" eaLnBrk="0" fontAlgn="base" hangingPunct="0">
        <a:spcBef>
          <a:spcPct val="0"/>
        </a:spcBef>
        <a:spcAft>
          <a:spcPct val="0"/>
        </a:spcAft>
        <a:defRPr sz="1600">
          <a:solidFill>
            <a:srgbClr val="BB0826"/>
          </a:solidFill>
          <a:latin typeface="Georgia" pitchFamily="18" charset="0"/>
        </a:defRPr>
      </a:lvl3pPr>
      <a:lvl4pPr algn="l" rtl="0" eaLnBrk="0" fontAlgn="base" hangingPunct="0">
        <a:spcBef>
          <a:spcPct val="0"/>
        </a:spcBef>
        <a:spcAft>
          <a:spcPct val="0"/>
        </a:spcAft>
        <a:defRPr sz="1600">
          <a:solidFill>
            <a:srgbClr val="BB0826"/>
          </a:solidFill>
          <a:latin typeface="Georgia" pitchFamily="18" charset="0"/>
        </a:defRPr>
      </a:lvl4pPr>
      <a:lvl5pPr algn="l" rtl="0" eaLnBrk="0" fontAlgn="base" hangingPunct="0">
        <a:spcBef>
          <a:spcPct val="0"/>
        </a:spcBef>
        <a:spcAft>
          <a:spcPct val="0"/>
        </a:spcAft>
        <a:defRPr sz="1600">
          <a:solidFill>
            <a:srgbClr val="BB0826"/>
          </a:solidFill>
          <a:latin typeface="Georgia" pitchFamily="18" charset="0"/>
        </a:defRPr>
      </a:lvl5pPr>
      <a:lvl6pPr marL="457200" algn="l" rtl="0" fontAlgn="base">
        <a:spcBef>
          <a:spcPct val="0"/>
        </a:spcBef>
        <a:spcAft>
          <a:spcPct val="0"/>
        </a:spcAft>
        <a:defRPr sz="1600">
          <a:solidFill>
            <a:srgbClr val="BB0826"/>
          </a:solidFill>
          <a:latin typeface="Georgia" pitchFamily="18" charset="0"/>
        </a:defRPr>
      </a:lvl6pPr>
      <a:lvl7pPr marL="914400" algn="l" rtl="0" fontAlgn="base">
        <a:spcBef>
          <a:spcPct val="0"/>
        </a:spcBef>
        <a:spcAft>
          <a:spcPct val="0"/>
        </a:spcAft>
        <a:defRPr sz="1600">
          <a:solidFill>
            <a:srgbClr val="BB0826"/>
          </a:solidFill>
          <a:latin typeface="Georgia" pitchFamily="18" charset="0"/>
        </a:defRPr>
      </a:lvl7pPr>
      <a:lvl8pPr marL="1371600" algn="l" rtl="0" fontAlgn="base">
        <a:spcBef>
          <a:spcPct val="0"/>
        </a:spcBef>
        <a:spcAft>
          <a:spcPct val="0"/>
        </a:spcAft>
        <a:defRPr sz="1600">
          <a:solidFill>
            <a:srgbClr val="BB0826"/>
          </a:solidFill>
          <a:latin typeface="Georgia" pitchFamily="18" charset="0"/>
        </a:defRPr>
      </a:lvl8pPr>
      <a:lvl9pPr marL="1828800" algn="l" rtl="0" fontAlgn="base">
        <a:spcBef>
          <a:spcPct val="0"/>
        </a:spcBef>
        <a:spcAft>
          <a:spcPct val="0"/>
        </a:spcAft>
        <a:defRPr sz="1600">
          <a:solidFill>
            <a:srgbClr val="BB0826"/>
          </a:solidFill>
          <a:latin typeface="Georgia" pitchFamily="18" charset="0"/>
        </a:defRPr>
      </a:lvl9pPr>
    </p:titleStyle>
    <p:bodyStyle>
      <a:lvl1pPr marL="225425" indent="-225425"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ea typeface="+mn-ea"/>
          <a:cs typeface="+mn-cs"/>
        </a:defRPr>
      </a:lvl1pPr>
      <a:lvl2pPr marL="457200" indent="-230188" algn="l" rtl="0" eaLnBrk="0" fontAlgn="base" hangingPunct="0">
        <a:spcBef>
          <a:spcPct val="20000"/>
        </a:spcBef>
        <a:spcAft>
          <a:spcPct val="0"/>
        </a:spcAft>
        <a:buClr>
          <a:schemeClr val="tx1"/>
        </a:buClr>
        <a:buSzPct val="115000"/>
        <a:buFont typeface="Wingdings" pitchFamily="2" charset="2"/>
        <a:buChar char="§"/>
        <a:defRPr sz="1200">
          <a:solidFill>
            <a:schemeClr val="tx1"/>
          </a:solidFill>
          <a:latin typeface="+mn-lt"/>
        </a:defRPr>
      </a:lvl2pPr>
      <a:lvl3pPr marL="682625" indent="-223838"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3pPr>
      <a:lvl4pPr marL="890588" indent="-201613"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4pPr>
      <a:lvl5pPr marL="1182688" indent="-177800" algn="l" rtl="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mn-lt"/>
        </a:defRPr>
      </a:lvl5pPr>
      <a:lvl6pPr marL="16398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6pPr>
      <a:lvl7pPr marL="20970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7pPr>
      <a:lvl8pPr marL="25542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8pPr>
      <a:lvl9pPr marL="3011488" indent="-177800" algn="l" rtl="0" fontAlgn="base">
        <a:spcBef>
          <a:spcPct val="20000"/>
        </a:spcBef>
        <a:spcAft>
          <a:spcPct val="0"/>
        </a:spcAft>
        <a:buClr>
          <a:schemeClr val="tx1"/>
        </a:buClr>
        <a:buSzPct val="115000"/>
        <a:buFont typeface="Wingdings" pitchFamily="2" charset="2"/>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image" Target="../media/image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49.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6.emf"/><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6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2.xml"/><Relationship Id="rId1" Type="http://schemas.openxmlformats.org/officeDocument/2006/relationships/tags" Target="../tags/tag24.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6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6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86.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86.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97.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4.emf"/><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97.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97.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72.xml"/><Relationship Id="rId1" Type="http://schemas.openxmlformats.org/officeDocument/2006/relationships/tags" Target="../tags/tag43.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472.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472.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77.xml"/><Relationship Id="rId1" Type="http://schemas.openxmlformats.org/officeDocument/2006/relationships/tags" Target="../tags/tag46.xml"/><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472.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Layout" Target="../slideLayouts/slideLayout477.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2.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477.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Layout" Target="../slideLayouts/slideLayout472.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345.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44.xml"/><Relationship Id="rId2" Type="http://schemas.openxmlformats.org/officeDocument/2006/relationships/tags" Target="../tags/tag54.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slideLayout" Target="../slideLayouts/slideLayout345.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345.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345.xml"/><Relationship Id="rId1" Type="http://schemas.openxmlformats.org/officeDocument/2006/relationships/tags" Target="../tags/tag57.xml"/></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345.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345.xml"/><Relationship Id="rId1" Type="http://schemas.openxmlformats.org/officeDocument/2006/relationships/tags" Target="../tags/tag5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50.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57.emf"/><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slideLayout" Target="../slideLayouts/slideLayout345.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59.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60.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61.em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8.xml"/><Relationship Id="rId1" Type="http://schemas.openxmlformats.org/officeDocument/2006/relationships/tags" Target="../tags/tag68.xml"/><Relationship Id="rId4" Type="http://schemas.openxmlformats.org/officeDocument/2006/relationships/image" Target="../media/image62.emf"/></Relationships>
</file>

<file path=ppt/slides/_rels/slide61.xml.rels><?xml version="1.0" encoding="UTF-8" standalone="yes"?>
<Relationships xmlns="http://schemas.openxmlformats.org/package/2006/relationships"><Relationship Id="rId8" Type="http://schemas.openxmlformats.org/officeDocument/2006/relationships/hyperlink" Target="mailto:nicholas.bennenbroek@wellsfargo.com" TargetMode="External"/><Relationship Id="rId13" Type="http://schemas.openxmlformats.org/officeDocument/2006/relationships/hyperlink" Target="mailto:alex.v.moehring@wellsfargo.com" TargetMode="External"/><Relationship Id="rId18" Type="http://schemas.openxmlformats.org/officeDocument/2006/relationships/hyperlink" Target="mailto:sarah.house@wellsfargo.com" TargetMode="External"/><Relationship Id="rId3" Type="http://schemas.openxmlformats.org/officeDocument/2006/relationships/hyperlink" Target="mailto:john.silvia@wellsfargo.com" TargetMode="External"/><Relationship Id="rId21" Type="http://schemas.openxmlformats.org/officeDocument/2006/relationships/hyperlink" Target="mailto:donna.lafleur@wellsfargo.com" TargetMode="External"/><Relationship Id="rId7" Type="http://schemas.openxmlformats.org/officeDocument/2006/relationships/hyperlink" Target="mailto:sam.bullard@wellsfargo.com" TargetMode="External"/><Relationship Id="rId12" Type="http://schemas.openxmlformats.org/officeDocument/2006/relationships/hyperlink" Target="mailto:tim.quinlan@wellsfargo.com" TargetMode="External"/><Relationship Id="rId17" Type="http://schemas.openxmlformats.org/officeDocument/2006/relationships/hyperlink" Target="mailto:eric.viloria@wellsfargo.com" TargetMode="External"/><Relationship Id="rId2" Type="http://schemas.openxmlformats.org/officeDocument/2006/relationships/notesSlide" Target="../notesSlides/notesSlide20.xml"/><Relationship Id="rId16" Type="http://schemas.openxmlformats.org/officeDocument/2006/relationships/hyperlink" Target="mailto:may.tysinger@wellsfargo.com" TargetMode="External"/><Relationship Id="rId20" Type="http://schemas.openxmlformats.org/officeDocument/2006/relationships/hyperlink" Target="mailto:jamie.feik@wellsfargo.com" TargetMode="External"/><Relationship Id="rId1" Type="http://schemas.openxmlformats.org/officeDocument/2006/relationships/slideLayout" Target="../slideLayouts/slideLayout113.xml"/><Relationship Id="rId6" Type="http://schemas.openxmlformats.org/officeDocument/2006/relationships/hyperlink" Target="mailto:jay.bryson@wellsfargo.com" TargetMode="External"/><Relationship Id="rId11" Type="http://schemas.openxmlformats.org/officeDocument/2006/relationships/hyperlink" Target="mailto:azhar.iqbal@wellsfargo.com" TargetMode="External"/><Relationship Id="rId5" Type="http://schemas.openxmlformats.org/officeDocument/2006/relationships/hyperlink" Target="mailto:mark.vitner@wellsfargo.com" TargetMode="External"/><Relationship Id="rId15" Type="http://schemas.openxmlformats.org/officeDocument/2006/relationships/hyperlink" Target="mailto:edward.h.pershing@wellsfargo.com" TargetMode="External"/><Relationship Id="rId10" Type="http://schemas.openxmlformats.org/officeDocument/2006/relationships/hyperlink" Target="mailto:eugenio.j.aleman@wellsfargo.com" TargetMode="External"/><Relationship Id="rId19" Type="http://schemas.openxmlformats.org/officeDocument/2006/relationships/hyperlink" Target="mailto:michael.a.brown@wellsfargo.com" TargetMode="External"/><Relationship Id="rId4" Type="http://schemas.openxmlformats.org/officeDocument/2006/relationships/hyperlink" Target="mailto:diane.schumaker@wellsfargo.com" TargetMode="External"/><Relationship Id="rId9" Type="http://schemas.openxmlformats.org/officeDocument/2006/relationships/hyperlink" Target="mailto:anika.khan@wellsfargo.com" TargetMode="External"/><Relationship Id="rId14" Type="http://schemas.openxmlformats.org/officeDocument/2006/relationships/hyperlink" Target="mailto:julianne.causey@wellsfargo.com" TargetMode="External"/><Relationship Id="rId22" Type="http://schemas.openxmlformats.org/officeDocument/2006/relationships/hyperlink" Target="mailto:dawne.howes@wellsfargo.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9" descr="stagecoach_icon_english_rgb_med.jpg"/>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749925" y="5629275"/>
            <a:ext cx="31607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5" name="Rectangle 6"/>
          <p:cNvSpPr>
            <a:spLocks noGrp="1" noChangeArrowheads="1"/>
          </p:cNvSpPr>
          <p:nvPr>
            <p:ph type="subTitle" idx="1"/>
            <p:custDataLst>
              <p:tags r:id="rId2"/>
            </p:custDataLst>
          </p:nvPr>
        </p:nvSpPr>
        <p:spPr>
          <a:xfrm>
            <a:off x="322263" y="2838450"/>
            <a:ext cx="3208337" cy="928688"/>
          </a:xfrm>
        </p:spPr>
        <p:txBody>
          <a:bodyPr/>
          <a:lstStyle/>
          <a:p>
            <a:pPr eaLnBrk="1" hangingPunct="1"/>
            <a:r>
              <a:rPr lang="en-US" altLang="en-US" sz="1400" b="1" dirty="0"/>
              <a:t>Michael A. Brown, Economist</a:t>
            </a:r>
          </a:p>
          <a:p>
            <a:pPr eaLnBrk="1" hangingPunct="1"/>
            <a:r>
              <a:rPr lang="en-US" altLang="en-US" dirty="0"/>
              <a:t>September 30, 2016</a:t>
            </a:r>
          </a:p>
        </p:txBody>
      </p:sp>
      <p:sp>
        <p:nvSpPr>
          <p:cNvPr id="8" name="Rectangle 7"/>
          <p:cNvSpPr>
            <a:spLocks noChangeArrowheads="1"/>
          </p:cNvSpPr>
          <p:nvPr>
            <p:custDataLst>
              <p:tags r:id="rId3"/>
            </p:custDataLst>
          </p:nvPr>
        </p:nvSpPr>
        <p:spPr bwMode="auto">
          <a:xfrm>
            <a:off x="339725" y="2640013"/>
            <a:ext cx="8629650" cy="52387"/>
          </a:xfrm>
          <a:prstGeom prst="rect">
            <a:avLst/>
          </a:prstGeom>
          <a:solidFill>
            <a:srgbClr val="A9B0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nchor="ctr"/>
          <a:lstStyle/>
          <a:p>
            <a:pPr algn="ctr">
              <a:lnSpc>
                <a:spcPct val="100000"/>
              </a:lnSpc>
              <a:buClrTx/>
              <a:buSzTx/>
              <a:buFontTx/>
              <a:buNone/>
              <a:defRPr/>
            </a:pPr>
            <a:endParaRPr lang="en-US" sz="1800" dirty="0">
              <a:solidFill>
                <a:schemeClr val="lt1"/>
              </a:solidFill>
              <a:latin typeface="+mn-lt"/>
            </a:endParaRPr>
          </a:p>
        </p:txBody>
      </p:sp>
      <p:pic>
        <p:nvPicPr>
          <p:cNvPr id="330757" name="Picture 17" descr="WF_Securities_rgb"/>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635750" y="384175"/>
            <a:ext cx="20748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58" name="Rectangle 26"/>
          <p:cNvSpPr>
            <a:spLocks noGrp="1" noChangeArrowheads="1"/>
          </p:cNvSpPr>
          <p:nvPr>
            <p:ph type="ctrTitle"/>
          </p:nvPr>
        </p:nvSpPr>
        <p:spPr>
          <a:xfrm>
            <a:off x="322263" y="1350963"/>
            <a:ext cx="6197600" cy="1236662"/>
          </a:xfrm>
        </p:spPr>
        <p:txBody>
          <a:bodyPr/>
          <a:lstStyle/>
          <a:p>
            <a:pPr eaLnBrk="1" hangingPunct="1"/>
            <a:r>
              <a:rPr lang="en-US" altLang="en-US" dirty="0"/>
              <a:t>Economic Outlook for 2016 and Beyond</a:t>
            </a:r>
          </a:p>
        </p:txBody>
      </p:sp>
      <p:sp>
        <p:nvSpPr>
          <p:cNvPr id="330759" name="Rectangle 43"/>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endParaRPr lang="en-US" altLang="en-US" sz="1800" dirty="0">
              <a:latin typeface="Wachovia Celeste Cap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5B81669A-FD57-4AEF-A3F2-BE8048F10858}" type="slidenum">
              <a:rPr lang="en-US" altLang="en-US" sz="1000" smtClean="0">
                <a:solidFill>
                  <a:srgbClr val="A9B089"/>
                </a:solidFill>
                <a:latin typeface="Verdana" pitchFamily="34" charset="0"/>
              </a:rPr>
              <a:pPr>
                <a:spcBef>
                  <a:spcPct val="0"/>
                </a:spcBef>
              </a:pPr>
              <a:t>10</a:t>
            </a:fld>
            <a:endParaRPr lang="en-US" altLang="en-US" sz="1000" dirty="0">
              <a:solidFill>
                <a:srgbClr val="A9B089"/>
              </a:solidFill>
              <a:latin typeface="Verdana" pitchFamily="34" charset="0"/>
            </a:endParaRPr>
          </a:p>
        </p:txBody>
      </p:sp>
      <p:pic>
        <p:nvPicPr>
          <p:cNvPr id="9218"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95375"/>
            <a:ext cx="5532438" cy="4005793"/>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48" name="Rectangle 3"/>
          <p:cNvSpPr>
            <a:spLocks noGrp="1" noChangeArrowheads="1"/>
          </p:cNvSpPr>
          <p:nvPr>
            <p:ph type="title" idx="4294967295"/>
          </p:nvPr>
        </p:nvSpPr>
        <p:spPr/>
        <p:txBody>
          <a:bodyPr/>
          <a:lstStyle/>
          <a:p>
            <a:pPr eaLnBrk="1" hangingPunct="1"/>
            <a:r>
              <a:rPr lang="en-US" altLang="en-US" dirty="0"/>
              <a:t>Small Businesses </a:t>
            </a:r>
          </a:p>
        </p:txBody>
      </p:sp>
      <p:sp>
        <p:nvSpPr>
          <p:cNvPr id="33894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
                <a:srgbClr val="000000"/>
              </a:buClr>
              <a:buFont typeface="Wingdings" pitchFamily="2" charset="2"/>
              <a:buNone/>
            </a:pPr>
            <a:r>
              <a:rPr lang="en-US" altLang="en-US" sz="1600" dirty="0">
                <a:solidFill>
                  <a:srgbClr val="5E5145"/>
                </a:solidFill>
                <a:ea typeface="MS PGothic" pitchFamily="34" charset="-128"/>
              </a:rPr>
              <a:t>Recovery in home equity values has supported small business activity </a:t>
            </a:r>
          </a:p>
        </p:txBody>
      </p:sp>
      <p:sp>
        <p:nvSpPr>
          <p:cNvPr id="338950" name="Text Box 5"/>
          <p:cNvSpPr txBox="1">
            <a:spLocks noChangeArrowheads="1"/>
          </p:cNvSpPr>
          <p:nvPr/>
        </p:nvSpPr>
        <p:spPr bwMode="auto">
          <a:xfrm>
            <a:off x="3427413" y="6018213"/>
            <a:ext cx="537845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
                <a:srgbClr val="000000"/>
              </a:buClr>
              <a:buFont typeface="Wingdings" pitchFamily="2" charset="2"/>
              <a:buNone/>
            </a:pPr>
            <a:r>
              <a:rPr lang="en-US" altLang="en-US" sz="800" dirty="0">
                <a:solidFill>
                  <a:srgbClr val="000000"/>
                </a:solidFill>
                <a:ea typeface="MS PGothic" pitchFamily="34" charset="-128"/>
              </a:rPr>
              <a:t>Source:  Federal Reserve Board, Wells Fargo Bank, Gallup and Wells Fargo Securities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Font typeface="Wingdings" pitchFamily="2" charset="2"/>
              <a:buNone/>
            </a:pPr>
            <a:fld id="{1AE5F8E6-96FB-47FC-B8D2-B73905BF2E11}" type="slidenum">
              <a:rPr lang="en-US" altLang="en-US" sz="1000" smtClean="0">
                <a:solidFill>
                  <a:srgbClr val="A9B089"/>
                </a:solidFill>
                <a:latin typeface="Verdana" pitchFamily="34" charset="0"/>
              </a:rPr>
              <a:pPr>
                <a:spcBef>
                  <a:spcPct val="0"/>
                </a:spcBef>
                <a:buFont typeface="Wingdings" pitchFamily="2" charset="2"/>
                <a:buNone/>
              </a:pPr>
              <a:t>11</a:t>
            </a:fld>
            <a:endParaRPr lang="en-US" altLang="en-US" sz="1000" dirty="0">
              <a:solidFill>
                <a:srgbClr val="A9B089"/>
              </a:solidFill>
              <a:latin typeface="Verdana" pitchFamily="34" charset="0"/>
            </a:endParaRPr>
          </a:p>
        </p:txBody>
      </p:sp>
      <p:pic>
        <p:nvPicPr>
          <p:cNvPr id="1024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363913" y="1076325"/>
            <a:ext cx="5691187" cy="4124049"/>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9972" name="Rectangle 3"/>
          <p:cNvSpPr>
            <a:spLocks noGrp="1" noChangeArrowheads="1"/>
          </p:cNvSpPr>
          <p:nvPr>
            <p:ph type="title"/>
          </p:nvPr>
        </p:nvSpPr>
        <p:spPr/>
        <p:txBody>
          <a:bodyPr/>
          <a:lstStyle/>
          <a:p>
            <a:pPr eaLnBrk="1" hangingPunct="1"/>
            <a:r>
              <a:rPr lang="en-US" altLang="en-US" dirty="0"/>
              <a:t>Negative Equity Mortgages</a:t>
            </a:r>
          </a:p>
        </p:txBody>
      </p:sp>
      <p:sp>
        <p:nvSpPr>
          <p:cNvPr id="33997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cs typeface="Arial" pitchFamily="34" charset="0"/>
              </a:rPr>
              <a:t>The rise in home prices has helped bring down the share of owners who owe more on their home than their home is worth</a:t>
            </a:r>
          </a:p>
        </p:txBody>
      </p:sp>
      <p:sp>
        <p:nvSpPr>
          <p:cNvPr id="339974" name="Text Box 5"/>
          <p:cNvSpPr txBox="1">
            <a:spLocks noChangeArrowheads="1"/>
          </p:cNvSpPr>
          <p:nvPr/>
        </p:nvSpPr>
        <p:spPr bwMode="auto">
          <a:xfrm>
            <a:off x="3427413" y="5988050"/>
            <a:ext cx="5548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cs typeface="Arial" pitchFamily="34" charset="0"/>
              </a:rPr>
              <a:t>Source: CoreLogic and Wells Fargo Securities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lnSpc>
                <a:spcPct val="100000"/>
              </a:lnSpc>
              <a:spcBef>
                <a:spcPct val="0"/>
              </a:spcBef>
              <a:buClrTx/>
              <a:buSzTx/>
              <a:buFontTx/>
              <a:buNone/>
            </a:pPr>
            <a:fld id="{FA4E6A1F-C3A2-42C1-8306-55139CEB71FD}" type="slidenum">
              <a:rPr lang="en-US" altLang="en-US" sz="1000">
                <a:solidFill>
                  <a:srgbClr val="A9B089"/>
                </a:solidFill>
                <a:latin typeface="Verdana" pitchFamily="34" charset="0"/>
                <a:ea typeface="MS PGothic" pitchFamily="34" charset="-128"/>
                <a:cs typeface="Verdana" pitchFamily="34" charset="0"/>
              </a:rPr>
              <a:pPr algn="ctr">
                <a:lnSpc>
                  <a:spcPct val="100000"/>
                </a:lnSpc>
                <a:spcBef>
                  <a:spcPct val="0"/>
                </a:spcBef>
                <a:buClrTx/>
                <a:buSzTx/>
                <a:buFontTx/>
                <a:buNone/>
              </a:pPr>
              <a:t>12</a:t>
            </a:fld>
            <a:endParaRPr lang="en-US" altLang="en-US" sz="1000" dirty="0">
              <a:solidFill>
                <a:srgbClr val="A9B089"/>
              </a:solidFill>
              <a:latin typeface="Verdana" pitchFamily="34" charset="0"/>
              <a:ea typeface="MS PGothic" pitchFamily="34" charset="-128"/>
              <a:cs typeface="Verdana" pitchFamily="34" charset="0"/>
            </a:endParaRPr>
          </a:p>
        </p:txBody>
      </p:sp>
      <p:sp>
        <p:nvSpPr>
          <p:cNvPr id="340995" name="Slide Number Placeholder 2"/>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lnSpc>
                <a:spcPct val="100000"/>
              </a:lnSpc>
              <a:spcBef>
                <a:spcPct val="0"/>
              </a:spcBef>
              <a:buClrTx/>
              <a:buSzTx/>
              <a:buFontTx/>
              <a:buNone/>
            </a:pPr>
            <a:fld id="{B7514984-4B13-47FF-A56E-CF5722391963}" type="slidenum">
              <a:rPr lang="en-US" altLang="en-US" sz="1000">
                <a:solidFill>
                  <a:srgbClr val="A9B089"/>
                </a:solidFill>
                <a:latin typeface="Verdana" pitchFamily="34" charset="0"/>
                <a:ea typeface="MS PGothic" pitchFamily="34" charset="-128"/>
              </a:rPr>
              <a:pPr algn="ctr">
                <a:lnSpc>
                  <a:spcPct val="100000"/>
                </a:lnSpc>
                <a:spcBef>
                  <a:spcPct val="0"/>
                </a:spcBef>
                <a:buClrTx/>
                <a:buSzTx/>
                <a:buFontTx/>
                <a:buNone/>
              </a:pPr>
              <a:t>12</a:t>
            </a:fld>
            <a:endParaRPr lang="en-US" altLang="en-US" sz="1000" dirty="0">
              <a:solidFill>
                <a:srgbClr val="A9B089"/>
              </a:solidFill>
              <a:latin typeface="Verdana" pitchFamily="34" charset="0"/>
              <a:ea typeface="MS PGothic" pitchFamily="34" charset="-128"/>
            </a:endParaRPr>
          </a:p>
        </p:txBody>
      </p:sp>
      <p:sp>
        <p:nvSpPr>
          <p:cNvPr id="340996" name="Rectangle 2"/>
          <p:cNvSpPr>
            <a:spLocks noGrp="1" noChangeArrowheads="1"/>
          </p:cNvSpPr>
          <p:nvPr>
            <p:ph type="title" idx="4294967295"/>
          </p:nvPr>
        </p:nvSpPr>
        <p:spPr/>
        <p:txBody>
          <a:bodyPr/>
          <a:lstStyle/>
          <a:p>
            <a:pPr eaLnBrk="1" hangingPunct="1"/>
            <a:r>
              <a:rPr lang="en-US" altLang="en-US" dirty="0"/>
              <a:t>U.S. Housing Market</a:t>
            </a:r>
          </a:p>
        </p:txBody>
      </p:sp>
      <p:sp>
        <p:nvSpPr>
          <p:cNvPr id="340997" name="Text Box 18"/>
          <p:cNvSpPr txBox="1">
            <a:spLocks noChangeArrowheads="1"/>
          </p:cNvSpPr>
          <p:nvPr/>
        </p:nvSpPr>
        <p:spPr bwMode="auto">
          <a:xfrm>
            <a:off x="215900" y="730250"/>
            <a:ext cx="8704263" cy="981075"/>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rPr>
              <a:t>Despite some recent setbacks, we continue to look for a gradual recovery in homebuilding. </a:t>
            </a:r>
          </a:p>
          <a:p>
            <a:pPr algn="ctr" eaLnBrk="1" hangingPunct="1">
              <a:lnSpc>
                <a:spcPct val="100000"/>
              </a:lnSpc>
              <a:spcBef>
                <a:spcPct val="0"/>
              </a:spcBef>
              <a:buClrTx/>
              <a:buSzTx/>
              <a:buFontTx/>
              <a:buNone/>
            </a:pPr>
            <a:r>
              <a:rPr lang="en-US" altLang="en-US" sz="1600" dirty="0">
                <a:solidFill>
                  <a:srgbClr val="5E5145"/>
                </a:solidFill>
              </a:rPr>
              <a:t>The homeownership rate is now at its lowest level since the 1960s.</a:t>
            </a:r>
            <a:endParaRPr lang="en-US" altLang="en-US" sz="1600" dirty="0">
              <a:solidFill>
                <a:srgbClr val="5E5145"/>
              </a:solidFill>
              <a:ea typeface="MS PGothic" pitchFamily="34" charset="-128"/>
            </a:endParaRPr>
          </a:p>
        </p:txBody>
      </p:sp>
      <p:sp>
        <p:nvSpPr>
          <p:cNvPr id="340998" name="Text Box 5"/>
          <p:cNvSpPr txBox="1">
            <a:spLocks noChangeArrowheads="1"/>
          </p:cNvSpPr>
          <p:nvPr/>
        </p:nvSpPr>
        <p:spPr bwMode="auto">
          <a:xfrm>
            <a:off x="246063" y="6005513"/>
            <a:ext cx="537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NAR,  CoreLogic, U.S. Department of Commerce and Wells Fargo Securities</a:t>
            </a:r>
          </a:p>
        </p:txBody>
      </p:sp>
      <p:sp>
        <p:nvSpPr>
          <p:cNvPr id="340999" name="Rectangle 6"/>
          <p:cNvSpPr>
            <a:spLocks noChangeArrowheads="1"/>
          </p:cNvSpPr>
          <p:nvPr/>
        </p:nvSpPr>
        <p:spPr bwMode="auto">
          <a:xfrm>
            <a:off x="489585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lvl1pPr marL="174625" indent="-6667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ea typeface="MS PGothic" pitchFamily="34" charset="-128"/>
              </a:rPr>
              <a:t>Owners vs. Renters</a:t>
            </a:r>
          </a:p>
        </p:txBody>
      </p:sp>
      <p:sp>
        <p:nvSpPr>
          <p:cNvPr id="341000" name="Rectangle 7"/>
          <p:cNvSpPr>
            <a:spLocks noChangeArrowheads="1"/>
          </p:cNvSpPr>
          <p:nvPr/>
        </p:nvSpPr>
        <p:spPr bwMode="auto">
          <a:xfrm>
            <a:off x="21590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lvl1pPr marL="174625" indent="-6667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ea typeface="MS PGothic" pitchFamily="34" charset="-128"/>
              </a:rPr>
              <a:t>Homeownership</a:t>
            </a:r>
          </a:p>
        </p:txBody>
      </p:sp>
      <p:pic>
        <p:nvPicPr>
          <p:cNvPr id="6146"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22250" y="2459038"/>
            <a:ext cx="3983988" cy="3058458"/>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935538" y="2478088"/>
            <a:ext cx="3968297" cy="3046412"/>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lnSpc>
                <a:spcPct val="100000"/>
              </a:lnSpc>
              <a:spcBef>
                <a:spcPct val="0"/>
              </a:spcBef>
              <a:buClrTx/>
              <a:buSzTx/>
              <a:buFontTx/>
              <a:buNone/>
            </a:pPr>
            <a:fld id="{21032405-67ED-4F7B-8846-768A6FC4B2DD}" type="slidenum">
              <a:rPr lang="en-US" altLang="en-US" sz="1000">
                <a:solidFill>
                  <a:srgbClr val="A9B089"/>
                </a:solidFill>
                <a:latin typeface="Verdana" pitchFamily="34" charset="0"/>
                <a:ea typeface="MS PGothic" pitchFamily="34" charset="-128"/>
                <a:cs typeface="Verdana" pitchFamily="34" charset="0"/>
              </a:rPr>
              <a:pPr algn="ctr">
                <a:lnSpc>
                  <a:spcPct val="100000"/>
                </a:lnSpc>
                <a:spcBef>
                  <a:spcPct val="0"/>
                </a:spcBef>
                <a:buClrTx/>
                <a:buSzTx/>
                <a:buFontTx/>
                <a:buNone/>
              </a:pPr>
              <a:t>13</a:t>
            </a:fld>
            <a:endParaRPr lang="en-US" altLang="en-US" sz="1000" dirty="0">
              <a:solidFill>
                <a:srgbClr val="A9B089"/>
              </a:solidFill>
              <a:latin typeface="Verdana" pitchFamily="34" charset="0"/>
              <a:ea typeface="MS PGothic" pitchFamily="34" charset="-128"/>
              <a:cs typeface="Verdana" pitchFamily="34" charset="0"/>
            </a:endParaRPr>
          </a:p>
        </p:txBody>
      </p:sp>
      <p:sp>
        <p:nvSpPr>
          <p:cNvPr id="342019" name="Slide Number Placeholder 2"/>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lnSpc>
                <a:spcPct val="100000"/>
              </a:lnSpc>
              <a:spcBef>
                <a:spcPct val="0"/>
              </a:spcBef>
              <a:buClrTx/>
              <a:buSzTx/>
              <a:buFontTx/>
              <a:buNone/>
            </a:pPr>
            <a:fld id="{235DAEE3-D42C-48E9-86B8-9F8CFC566009}" type="slidenum">
              <a:rPr lang="en-US" altLang="en-US" sz="1000">
                <a:solidFill>
                  <a:srgbClr val="A9B089"/>
                </a:solidFill>
                <a:latin typeface="Verdana" pitchFamily="34" charset="0"/>
                <a:ea typeface="MS PGothic" pitchFamily="34" charset="-128"/>
              </a:rPr>
              <a:pPr algn="ctr">
                <a:lnSpc>
                  <a:spcPct val="100000"/>
                </a:lnSpc>
                <a:spcBef>
                  <a:spcPct val="0"/>
                </a:spcBef>
                <a:buClrTx/>
                <a:buSzTx/>
                <a:buFontTx/>
                <a:buNone/>
              </a:pPr>
              <a:t>13</a:t>
            </a:fld>
            <a:endParaRPr lang="en-US" altLang="en-US" sz="1000" dirty="0">
              <a:solidFill>
                <a:srgbClr val="A9B089"/>
              </a:solidFill>
              <a:latin typeface="Verdana" pitchFamily="34" charset="0"/>
              <a:ea typeface="MS PGothic" pitchFamily="34" charset="-128"/>
            </a:endParaRPr>
          </a:p>
        </p:txBody>
      </p:sp>
      <p:sp>
        <p:nvSpPr>
          <p:cNvPr id="342020" name="Rectangle 2"/>
          <p:cNvSpPr>
            <a:spLocks noGrp="1" noChangeArrowheads="1"/>
          </p:cNvSpPr>
          <p:nvPr>
            <p:ph type="title" idx="4294967295"/>
          </p:nvPr>
        </p:nvSpPr>
        <p:spPr/>
        <p:txBody>
          <a:bodyPr/>
          <a:lstStyle/>
          <a:p>
            <a:pPr eaLnBrk="1" hangingPunct="1"/>
            <a:r>
              <a:rPr lang="en-US" altLang="en-US" dirty="0"/>
              <a:t>U.S. Housing Market</a:t>
            </a:r>
          </a:p>
        </p:txBody>
      </p:sp>
      <p:sp>
        <p:nvSpPr>
          <p:cNvPr id="342021" name="Text Box 18"/>
          <p:cNvSpPr txBox="1">
            <a:spLocks noChangeArrowheads="1"/>
          </p:cNvSpPr>
          <p:nvPr/>
        </p:nvSpPr>
        <p:spPr bwMode="auto">
          <a:xfrm>
            <a:off x="215900" y="730250"/>
            <a:ext cx="8704263" cy="981075"/>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Household formations are rising, albeit slowly, however a larger share of new households are becoming renters rather than traditional homeowners</a:t>
            </a:r>
          </a:p>
        </p:txBody>
      </p:sp>
      <p:sp>
        <p:nvSpPr>
          <p:cNvPr id="342022" name="Text Box 5"/>
          <p:cNvSpPr txBox="1">
            <a:spLocks noChangeArrowheads="1"/>
          </p:cNvSpPr>
          <p:nvPr/>
        </p:nvSpPr>
        <p:spPr bwMode="auto">
          <a:xfrm>
            <a:off x="246063" y="6005513"/>
            <a:ext cx="537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U.S. Department of Commerce and Wells Fargo Securities</a:t>
            </a:r>
          </a:p>
        </p:txBody>
      </p:sp>
      <p:sp>
        <p:nvSpPr>
          <p:cNvPr id="342023" name="Rectangle 6"/>
          <p:cNvSpPr>
            <a:spLocks noChangeArrowheads="1"/>
          </p:cNvSpPr>
          <p:nvPr/>
        </p:nvSpPr>
        <p:spPr bwMode="auto">
          <a:xfrm>
            <a:off x="489585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lvl1pPr marL="174625" indent="-6667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ea typeface="MS PGothic" pitchFamily="34" charset="-128"/>
              </a:rPr>
              <a:t>Housing Starts</a:t>
            </a:r>
          </a:p>
        </p:txBody>
      </p:sp>
      <p:sp>
        <p:nvSpPr>
          <p:cNvPr id="342024" name="Rectangle 7"/>
          <p:cNvSpPr>
            <a:spLocks noChangeArrowheads="1"/>
          </p:cNvSpPr>
          <p:nvPr/>
        </p:nvSpPr>
        <p:spPr bwMode="auto">
          <a:xfrm>
            <a:off x="21590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lvl1pPr marL="174625" indent="-6667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ea typeface="MS PGothic" pitchFamily="34" charset="-128"/>
              </a:rPr>
              <a:t>Household Formation</a:t>
            </a:r>
          </a:p>
        </p:txBody>
      </p:sp>
      <p:pic>
        <p:nvPicPr>
          <p:cNvPr id="7171" name="Picture 3"/>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31775" y="2478088"/>
            <a:ext cx="3944041" cy="3027791"/>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81563" y="2478088"/>
            <a:ext cx="3980705" cy="3050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85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Font typeface="Wingdings" pitchFamily="2" charset="2"/>
              <a:buNone/>
            </a:pPr>
            <a:fld id="{1AE5F8E6-96FB-47FC-B8D2-B73905BF2E11}" type="slidenum">
              <a:rPr lang="en-US" altLang="en-US" sz="1000" smtClean="0">
                <a:solidFill>
                  <a:srgbClr val="A9B089"/>
                </a:solidFill>
                <a:latin typeface="Verdana" pitchFamily="34" charset="0"/>
              </a:rPr>
              <a:pPr>
                <a:spcBef>
                  <a:spcPct val="0"/>
                </a:spcBef>
                <a:buFont typeface="Wingdings" pitchFamily="2" charset="2"/>
                <a:buNone/>
              </a:pPr>
              <a:t>14</a:t>
            </a:fld>
            <a:endParaRPr lang="en-US" altLang="en-US" sz="1000" dirty="0">
              <a:solidFill>
                <a:srgbClr val="A9B089"/>
              </a:solidFill>
              <a:latin typeface="Verdana" pitchFamily="34" charset="0"/>
            </a:endParaRPr>
          </a:p>
        </p:txBody>
      </p:sp>
      <p:pic>
        <p:nvPicPr>
          <p:cNvPr id="1331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363913" y="1076325"/>
            <a:ext cx="5675115" cy="4107415"/>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9972" name="Rectangle 3"/>
          <p:cNvSpPr>
            <a:spLocks noGrp="1" noChangeArrowheads="1"/>
          </p:cNvSpPr>
          <p:nvPr>
            <p:ph type="title"/>
          </p:nvPr>
        </p:nvSpPr>
        <p:spPr/>
        <p:txBody>
          <a:bodyPr/>
          <a:lstStyle/>
          <a:p>
            <a:pPr eaLnBrk="1" hangingPunct="1"/>
            <a:r>
              <a:rPr lang="en-US" altLang="en-US" dirty="0"/>
              <a:t>Demographic Breakdown</a:t>
            </a:r>
          </a:p>
        </p:txBody>
      </p:sp>
      <p:sp>
        <p:nvSpPr>
          <p:cNvPr id="33997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cs typeface="Arial" pitchFamily="34" charset="0"/>
              </a:rPr>
              <a:t>Millennials are now the country’s largest and most diverse generation</a:t>
            </a:r>
          </a:p>
        </p:txBody>
      </p:sp>
      <p:sp>
        <p:nvSpPr>
          <p:cNvPr id="339974" name="Text Box 5"/>
          <p:cNvSpPr txBox="1">
            <a:spLocks noChangeArrowheads="1"/>
          </p:cNvSpPr>
          <p:nvPr/>
        </p:nvSpPr>
        <p:spPr bwMode="auto">
          <a:xfrm>
            <a:off x="3427413" y="5988050"/>
            <a:ext cx="5548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cs typeface="Arial" pitchFamily="34" charset="0"/>
              </a:rPr>
              <a:t>Source: U.S. Department of Commerce and Wells Fargo Securities</a:t>
            </a:r>
          </a:p>
        </p:txBody>
      </p:sp>
    </p:spTree>
    <p:extLst>
      <p:ext uri="{BB962C8B-B14F-4D97-AF65-F5344CB8AC3E}">
        <p14:creationId xmlns:p14="http://schemas.microsoft.com/office/powerpoint/2010/main" val="139609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lnSpc>
                <a:spcPct val="100000"/>
              </a:lnSpc>
              <a:spcBef>
                <a:spcPct val="0"/>
              </a:spcBef>
              <a:buClrTx/>
              <a:buSzTx/>
              <a:buFontTx/>
              <a:buNone/>
            </a:pPr>
            <a:fld id="{21032405-67ED-4F7B-8846-768A6FC4B2DD}" type="slidenum">
              <a:rPr lang="en-US" altLang="en-US" sz="1000">
                <a:solidFill>
                  <a:srgbClr val="A9B089"/>
                </a:solidFill>
                <a:latin typeface="Verdana" pitchFamily="34" charset="0"/>
                <a:ea typeface="MS PGothic" pitchFamily="34" charset="-128"/>
                <a:cs typeface="Verdana" pitchFamily="34" charset="0"/>
              </a:rPr>
              <a:pPr algn="ctr">
                <a:lnSpc>
                  <a:spcPct val="100000"/>
                </a:lnSpc>
                <a:spcBef>
                  <a:spcPct val="0"/>
                </a:spcBef>
                <a:buClrTx/>
                <a:buSzTx/>
                <a:buFontTx/>
                <a:buNone/>
              </a:pPr>
              <a:t>15</a:t>
            </a:fld>
            <a:endParaRPr lang="en-US" altLang="en-US" sz="1000" dirty="0">
              <a:solidFill>
                <a:srgbClr val="A9B089"/>
              </a:solidFill>
              <a:latin typeface="Verdana" pitchFamily="34" charset="0"/>
              <a:ea typeface="MS PGothic" pitchFamily="34" charset="-128"/>
              <a:cs typeface="Verdana" pitchFamily="34" charset="0"/>
            </a:endParaRPr>
          </a:p>
        </p:txBody>
      </p:sp>
      <p:sp>
        <p:nvSpPr>
          <p:cNvPr id="342019" name="Slide Number Placeholder 2"/>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lnSpc>
                <a:spcPct val="100000"/>
              </a:lnSpc>
              <a:spcBef>
                <a:spcPct val="0"/>
              </a:spcBef>
              <a:buClrTx/>
              <a:buSzTx/>
              <a:buFontTx/>
              <a:buNone/>
            </a:pPr>
            <a:fld id="{235DAEE3-D42C-48E9-86B8-9F8CFC566009}" type="slidenum">
              <a:rPr lang="en-US" altLang="en-US" sz="1000">
                <a:solidFill>
                  <a:srgbClr val="A9B089"/>
                </a:solidFill>
                <a:latin typeface="Verdana" pitchFamily="34" charset="0"/>
                <a:ea typeface="MS PGothic" pitchFamily="34" charset="-128"/>
              </a:rPr>
              <a:pPr algn="ctr">
                <a:lnSpc>
                  <a:spcPct val="100000"/>
                </a:lnSpc>
                <a:spcBef>
                  <a:spcPct val="0"/>
                </a:spcBef>
                <a:buClrTx/>
                <a:buSzTx/>
                <a:buFontTx/>
                <a:buNone/>
              </a:pPr>
              <a:t>15</a:t>
            </a:fld>
            <a:endParaRPr lang="en-US" altLang="en-US" sz="1000" dirty="0">
              <a:solidFill>
                <a:srgbClr val="A9B089"/>
              </a:solidFill>
              <a:latin typeface="Verdana" pitchFamily="34" charset="0"/>
              <a:ea typeface="MS PGothic" pitchFamily="34" charset="-128"/>
            </a:endParaRPr>
          </a:p>
        </p:txBody>
      </p:sp>
      <p:sp>
        <p:nvSpPr>
          <p:cNvPr id="342020" name="Rectangle 2"/>
          <p:cNvSpPr>
            <a:spLocks noGrp="1" noChangeArrowheads="1"/>
          </p:cNvSpPr>
          <p:nvPr>
            <p:ph type="title" idx="4294967295"/>
          </p:nvPr>
        </p:nvSpPr>
        <p:spPr/>
        <p:txBody>
          <a:bodyPr/>
          <a:lstStyle/>
          <a:p>
            <a:pPr eaLnBrk="1" hangingPunct="1"/>
            <a:r>
              <a:rPr lang="en-US" altLang="en-US" dirty="0"/>
              <a:t>A Shifting Demographic Profile</a:t>
            </a:r>
          </a:p>
        </p:txBody>
      </p:sp>
      <p:sp>
        <p:nvSpPr>
          <p:cNvPr id="342021" name="Text Box 18"/>
          <p:cNvSpPr txBox="1">
            <a:spLocks noChangeArrowheads="1"/>
          </p:cNvSpPr>
          <p:nvPr/>
        </p:nvSpPr>
        <p:spPr bwMode="auto">
          <a:xfrm>
            <a:off x="215900" y="730250"/>
            <a:ext cx="8704263" cy="981075"/>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chemeClr val="accent2"/>
                </a:solidFill>
                <a:ea typeface="MS PGothic" pitchFamily="34" charset="-128"/>
              </a:rPr>
              <a:t>Higher student debt burdens are hindering young adults’ ability to form new households.</a:t>
            </a:r>
          </a:p>
        </p:txBody>
      </p:sp>
      <p:sp>
        <p:nvSpPr>
          <p:cNvPr id="342022" name="Text Box 5"/>
          <p:cNvSpPr txBox="1">
            <a:spLocks noChangeArrowheads="1"/>
          </p:cNvSpPr>
          <p:nvPr/>
        </p:nvSpPr>
        <p:spPr bwMode="auto">
          <a:xfrm>
            <a:off x="246063" y="6005513"/>
            <a:ext cx="53784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Federal Reserve Board, U.S. Department of Commerce and Wells Fargo Securities</a:t>
            </a:r>
          </a:p>
        </p:txBody>
      </p:sp>
      <p:sp>
        <p:nvSpPr>
          <p:cNvPr id="342023" name="Rectangle 6"/>
          <p:cNvSpPr>
            <a:spLocks noChangeArrowheads="1"/>
          </p:cNvSpPr>
          <p:nvPr/>
        </p:nvSpPr>
        <p:spPr bwMode="auto">
          <a:xfrm>
            <a:off x="489585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lvl1pPr marL="174625" indent="-6667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ea typeface="MS PGothic" pitchFamily="34" charset="-128"/>
              </a:rPr>
              <a:t>Household Formation</a:t>
            </a:r>
          </a:p>
        </p:txBody>
      </p:sp>
      <p:sp>
        <p:nvSpPr>
          <p:cNvPr id="342024" name="Rectangle 7"/>
          <p:cNvSpPr>
            <a:spLocks noChangeArrowheads="1"/>
          </p:cNvSpPr>
          <p:nvPr/>
        </p:nvSpPr>
        <p:spPr bwMode="auto">
          <a:xfrm>
            <a:off x="21590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lvl1pPr marL="174625" indent="-6667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ea typeface="MS PGothic" pitchFamily="34" charset="-128"/>
              </a:rPr>
              <a:t>Student Loans</a:t>
            </a:r>
          </a:p>
        </p:txBody>
      </p:sp>
      <p:pic>
        <p:nvPicPr>
          <p:cNvPr id="14338"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52412" y="2513834"/>
            <a:ext cx="3736152" cy="2868197"/>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917653" y="2585735"/>
            <a:ext cx="3763968" cy="288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86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629926BA-D67E-402D-A821-887E9F876731}" type="slidenum">
              <a:rPr lang="en-US" altLang="en-US" sz="1000" smtClean="0">
                <a:solidFill>
                  <a:srgbClr val="A9B089"/>
                </a:solidFill>
                <a:latin typeface="Verdana" pitchFamily="34" charset="0"/>
              </a:rPr>
              <a:pPr>
                <a:spcBef>
                  <a:spcPct val="0"/>
                </a:spcBef>
                <a:buClrTx/>
                <a:buSzTx/>
                <a:buFontTx/>
                <a:buNone/>
              </a:pPr>
              <a:t>16</a:t>
            </a:fld>
            <a:endParaRPr lang="en-US" altLang="en-US" sz="1000" dirty="0">
              <a:solidFill>
                <a:srgbClr val="A9B089"/>
              </a:solidFill>
              <a:latin typeface="Verdana" pitchFamily="34" charset="0"/>
            </a:endParaRPr>
          </a:p>
        </p:txBody>
      </p:sp>
      <p:sp>
        <p:nvSpPr>
          <p:cNvPr id="48131" name="Rectangle 2"/>
          <p:cNvSpPr>
            <a:spLocks noGrp="1" noChangeArrowheads="1"/>
          </p:cNvSpPr>
          <p:nvPr>
            <p:ph type="title"/>
          </p:nvPr>
        </p:nvSpPr>
        <p:spPr/>
        <p:txBody>
          <a:bodyPr/>
          <a:lstStyle/>
          <a:p>
            <a:pPr eaLnBrk="1" hangingPunct="1"/>
            <a:r>
              <a:rPr lang="en-US" altLang="en-US" dirty="0"/>
              <a:t>Demographic Fundamentals</a:t>
            </a:r>
          </a:p>
        </p:txBody>
      </p:sp>
      <p:sp>
        <p:nvSpPr>
          <p:cNvPr id="48132" name="Text Box 18"/>
          <p:cNvSpPr txBox="1">
            <a:spLocks noChangeArrowheads="1"/>
          </p:cNvSpPr>
          <p:nvPr/>
        </p:nvSpPr>
        <p:spPr bwMode="auto">
          <a:xfrm>
            <a:off x="207963" y="777875"/>
            <a:ext cx="8704262" cy="982663"/>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b="0" dirty="0">
                <a:solidFill>
                  <a:srgbClr val="5E5145"/>
                </a:solidFill>
                <a:ea typeface="MS PGothic" pitchFamily="34" charset="-128"/>
              </a:rPr>
              <a:t>A greater share of millennials are participating in the labor market.</a:t>
            </a:r>
          </a:p>
          <a:p>
            <a:pPr algn="ctr" eaLnBrk="1" hangingPunct="1">
              <a:spcBef>
                <a:spcPct val="0"/>
              </a:spcBef>
              <a:buClrTx/>
              <a:buSzTx/>
              <a:buFontTx/>
              <a:buNone/>
            </a:pPr>
            <a:r>
              <a:rPr lang="en-US" altLang="en-US" sz="1600" dirty="0">
                <a:solidFill>
                  <a:srgbClr val="5E5145"/>
                </a:solidFill>
                <a:ea typeface="MS PGothic" pitchFamily="34" charset="-128"/>
                <a:cs typeface="Arial" charset="0"/>
              </a:rPr>
              <a:t>Fewer millennials getting married implies slower or delayed growth in household formations.</a:t>
            </a:r>
            <a:endParaRPr lang="en-US" altLang="en-US" sz="1600" b="0" dirty="0">
              <a:solidFill>
                <a:srgbClr val="5E5B45"/>
              </a:solidFill>
              <a:ea typeface="MS PGothic" pitchFamily="34" charset="-128"/>
              <a:cs typeface="Arial" charset="0"/>
            </a:endParaRPr>
          </a:p>
        </p:txBody>
      </p:sp>
      <p:pic>
        <p:nvPicPr>
          <p:cNvPr id="2050" name="Picture 2"/>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49238" y="2478088"/>
            <a:ext cx="3990763" cy="3063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Text Box 5"/>
          <p:cNvSpPr txBox="1">
            <a:spLocks noChangeArrowheads="1"/>
          </p:cNvSpPr>
          <p:nvPr/>
        </p:nvSpPr>
        <p:spPr bwMode="auto">
          <a:xfrm>
            <a:off x="246062" y="5870548"/>
            <a:ext cx="7754937"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b="0" dirty="0">
                <a:ea typeface="MS PGothic" pitchFamily="34" charset="-128"/>
              </a:rPr>
              <a:t>Sources: U.S. Department of Labor and Wells Fargo Securities</a:t>
            </a:r>
          </a:p>
          <a:p>
            <a:pPr eaLnBrk="1" hangingPunct="1">
              <a:spcBef>
                <a:spcPct val="0"/>
              </a:spcBef>
              <a:buClrTx/>
              <a:buSzTx/>
              <a:buFontTx/>
              <a:buNone/>
            </a:pPr>
            <a:r>
              <a:rPr lang="en-US" altLang="en-US" sz="800" dirty="0">
                <a:ea typeface="MS PGothic" pitchFamily="34" charset="-128"/>
              </a:rPr>
              <a:t>Pew Research Center . (March 2014). “Millennials in Adulthood: Detached from Institutions, Networked with Friends.”</a:t>
            </a:r>
          </a:p>
        </p:txBody>
      </p:sp>
      <p:sp>
        <p:nvSpPr>
          <p:cNvPr id="90119" name="Rectangle 6"/>
          <p:cNvSpPr>
            <a:spLocks noChangeArrowheads="1"/>
          </p:cNvSpPr>
          <p:nvPr/>
        </p:nvSpPr>
        <p:spPr bwMode="auto">
          <a:xfrm>
            <a:off x="4895850" y="2008188"/>
            <a:ext cx="4024313" cy="276225"/>
          </a:xfrm>
          <a:prstGeom prst="rect">
            <a:avLst/>
          </a:prstGeom>
          <a:solidFill>
            <a:srgbClr val="5E5145"/>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lstStyle/>
          <a:p>
            <a:pPr marL="174625" indent="-66675" algn="ctr">
              <a:spcBef>
                <a:spcPct val="20000"/>
              </a:spcBef>
              <a:buFont typeface="Wingdings" pitchFamily="2" charset="2"/>
              <a:buNone/>
              <a:defRPr/>
            </a:pPr>
            <a:r>
              <a:rPr lang="en-US" sz="1200" b="1" dirty="0">
                <a:solidFill>
                  <a:schemeClr val="bg1"/>
                </a:solidFill>
              </a:rPr>
              <a:t>Marriage Rates by Generation</a:t>
            </a:r>
          </a:p>
        </p:txBody>
      </p:sp>
      <p:sp>
        <p:nvSpPr>
          <p:cNvPr id="90120" name="Rectangle 7"/>
          <p:cNvSpPr>
            <a:spLocks noChangeArrowheads="1"/>
          </p:cNvSpPr>
          <p:nvPr/>
        </p:nvSpPr>
        <p:spPr bwMode="auto">
          <a:xfrm>
            <a:off x="215900" y="2012950"/>
            <a:ext cx="4024313" cy="274638"/>
          </a:xfrm>
          <a:prstGeom prst="rect">
            <a:avLst/>
          </a:prstGeom>
          <a:solidFill>
            <a:srgbClr val="5E5145"/>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lstStyle/>
          <a:p>
            <a:pPr marL="174625" indent="-66675" algn="ctr">
              <a:spcBef>
                <a:spcPct val="20000"/>
              </a:spcBef>
              <a:buNone/>
              <a:defRPr/>
            </a:pPr>
            <a:r>
              <a:rPr lang="en-US" sz="1200" b="1" dirty="0">
                <a:solidFill>
                  <a:schemeClr val="bg1"/>
                </a:solidFill>
              </a:rPr>
              <a:t>Employment-Population Growth by Age</a:t>
            </a:r>
            <a:endParaRPr lang="en-US" sz="1200" b="1" dirty="0">
              <a:solidFill>
                <a:schemeClr val="bg1"/>
              </a:solidFill>
              <a:latin typeface="+mj-lt"/>
            </a:endParaRPr>
          </a:p>
        </p:txBody>
      </p:sp>
      <p:pic>
        <p:nvPicPr>
          <p:cNvPr id="15363" name="Picture 3"/>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935538" y="2482850"/>
            <a:ext cx="3984625" cy="3058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26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None/>
            </a:pPr>
            <a:fld id="{28087F56-F175-49ED-8B5B-9C2613958334}" type="slidenum">
              <a:rPr lang="en-US" altLang="en-US" sz="1000" smtClean="0">
                <a:solidFill>
                  <a:srgbClr val="A9B089"/>
                </a:solidFill>
                <a:latin typeface="Verdana" pitchFamily="34" charset="0"/>
              </a:rPr>
              <a:pPr>
                <a:spcBef>
                  <a:spcPct val="0"/>
                </a:spcBef>
                <a:buNone/>
              </a:pPr>
              <a:t>17</a:t>
            </a:fld>
            <a:endParaRPr lang="en-US" altLang="en-US" sz="1000" dirty="0">
              <a:solidFill>
                <a:srgbClr val="A9B089"/>
              </a:solidFill>
              <a:latin typeface="Verdana" pitchFamily="34" charset="0"/>
            </a:endParaRPr>
          </a:p>
        </p:txBody>
      </p:sp>
      <p:pic>
        <p:nvPicPr>
          <p:cNvPr id="16386"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95375"/>
            <a:ext cx="5552310" cy="4254621"/>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068" name="Rectangle 3"/>
          <p:cNvSpPr>
            <a:spLocks noGrp="1" noChangeArrowheads="1"/>
          </p:cNvSpPr>
          <p:nvPr>
            <p:ph type="title"/>
          </p:nvPr>
        </p:nvSpPr>
        <p:spPr/>
        <p:txBody>
          <a:bodyPr/>
          <a:lstStyle/>
          <a:p>
            <a:pPr eaLnBrk="1" hangingPunct="1"/>
            <a:r>
              <a:rPr lang="en-US" altLang="en-US" dirty="0"/>
              <a:t>The Consumer</a:t>
            </a:r>
          </a:p>
        </p:txBody>
      </p:sp>
      <p:sp>
        <p:nvSpPr>
          <p:cNvPr id="34406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Food away from home, entertainment, and apparel spending have improved over the past year as the economy has picked up</a:t>
            </a:r>
          </a:p>
        </p:txBody>
      </p:sp>
      <p:sp>
        <p:nvSpPr>
          <p:cNvPr id="344070"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U.S. Department of Labor and Wells Fargo Securities</a:t>
            </a:r>
          </a:p>
        </p:txBody>
      </p:sp>
    </p:spTree>
    <p:extLst>
      <p:ext uri="{BB962C8B-B14F-4D97-AF65-F5344CB8AC3E}">
        <p14:creationId xmlns:p14="http://schemas.microsoft.com/office/powerpoint/2010/main" val="105248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484E5005-7D82-45E3-8347-3CC0468AA875}" type="slidenum">
              <a:rPr lang="en-US" altLang="en-US" sz="1000" smtClean="0">
                <a:solidFill>
                  <a:srgbClr val="A9B089"/>
                </a:solidFill>
                <a:latin typeface="Verdana" pitchFamily="34" charset="0"/>
                <a:ea typeface="MS PGothic" pitchFamily="34" charset="-128"/>
              </a:rPr>
              <a:pPr>
                <a:spcBef>
                  <a:spcPct val="0"/>
                </a:spcBef>
                <a:buClrTx/>
                <a:buSzTx/>
                <a:buFontTx/>
                <a:buNone/>
              </a:pPr>
              <a:t>18</a:t>
            </a:fld>
            <a:endParaRPr lang="en-US" altLang="en-US" sz="1000" dirty="0">
              <a:solidFill>
                <a:srgbClr val="A9B089"/>
              </a:solidFill>
              <a:latin typeface="Verdana" pitchFamily="34" charset="0"/>
              <a:ea typeface="MS PGothic" pitchFamily="34" charset="-128"/>
            </a:endParaRPr>
          </a:p>
        </p:txBody>
      </p:sp>
      <p:pic>
        <p:nvPicPr>
          <p:cNvPr id="307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103313"/>
            <a:ext cx="5544190" cy="4256205"/>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3"/>
          <p:cNvSpPr>
            <a:spLocks noGrp="1" noChangeArrowheads="1"/>
          </p:cNvSpPr>
          <p:nvPr>
            <p:ph type="title"/>
          </p:nvPr>
        </p:nvSpPr>
        <p:spPr/>
        <p:txBody>
          <a:bodyPr/>
          <a:lstStyle/>
          <a:p>
            <a:pPr eaLnBrk="1" hangingPunct="1"/>
            <a:r>
              <a:rPr lang="en-US" altLang="en-US" dirty="0"/>
              <a:t>Household Debt Delinquencies: Student Loans the Exception</a:t>
            </a:r>
          </a:p>
        </p:txBody>
      </p:sp>
      <p:sp>
        <p:nvSpPr>
          <p:cNvPr id="4198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b="0" dirty="0">
                <a:solidFill>
                  <a:srgbClr val="5E5145"/>
                </a:solidFill>
                <a:ea typeface="MS PGothic" pitchFamily="34" charset="-128"/>
              </a:rPr>
              <a:t>Tighter credit standards and a strengthening economy have helped to improve the credit position of households over the past 3 years</a:t>
            </a:r>
          </a:p>
        </p:txBody>
      </p:sp>
      <p:sp>
        <p:nvSpPr>
          <p:cNvPr id="41990"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b="0" dirty="0">
                <a:ea typeface="MS PGothic" pitchFamily="34" charset="-128"/>
              </a:rPr>
              <a:t>Source: Federal Reserve Bank of New York and Wells Fargo Securities</a:t>
            </a:r>
          </a:p>
        </p:txBody>
      </p:sp>
    </p:spTree>
    <p:extLst>
      <p:ext uri="{BB962C8B-B14F-4D97-AF65-F5344CB8AC3E}">
        <p14:creationId xmlns:p14="http://schemas.microsoft.com/office/powerpoint/2010/main" val="300141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 typeface="Wingdings" pitchFamily="2" charset="2"/>
              <a:buNone/>
            </a:pPr>
            <a:fld id="{09B4D457-8406-4BBB-AFCD-6492A5357192}" type="slidenum">
              <a:rPr lang="en-US" altLang="en-US" sz="1000">
                <a:solidFill>
                  <a:srgbClr val="A9B089"/>
                </a:solidFill>
                <a:latin typeface="Verdana" pitchFamily="34" charset="0"/>
                <a:ea typeface="MS PGothic" pitchFamily="34" charset="-128"/>
                <a:cs typeface="Verdana" pitchFamily="34" charset="0"/>
              </a:rPr>
              <a:pPr algn="ctr">
                <a:spcBef>
                  <a:spcPct val="0"/>
                </a:spcBef>
                <a:buClrTx/>
                <a:buSzTx/>
                <a:buFont typeface="Wingdings" pitchFamily="2" charset="2"/>
                <a:buNone/>
              </a:pPr>
              <a:t>19</a:t>
            </a:fld>
            <a:endParaRPr lang="en-US" altLang="en-US" sz="1000" dirty="0">
              <a:solidFill>
                <a:srgbClr val="A9B089"/>
              </a:solidFill>
              <a:latin typeface="Verdana" pitchFamily="34" charset="0"/>
              <a:ea typeface="MS PGothic" pitchFamily="34" charset="-128"/>
              <a:cs typeface="Verdana" pitchFamily="34" charset="0"/>
            </a:endParaRPr>
          </a:p>
        </p:txBody>
      </p:sp>
      <p:sp>
        <p:nvSpPr>
          <p:cNvPr id="79875" name="Slide Number Placeholder 2"/>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 typeface="Wingdings" pitchFamily="2" charset="2"/>
              <a:buNone/>
            </a:pPr>
            <a:fld id="{05247B59-41E1-48C4-913D-A0AF9FE154D4}" type="slidenum">
              <a:rPr lang="en-US" altLang="en-US" sz="1000">
                <a:solidFill>
                  <a:srgbClr val="A9B089"/>
                </a:solidFill>
                <a:latin typeface="Verdana" pitchFamily="34" charset="0"/>
                <a:ea typeface="MS PGothic" pitchFamily="34" charset="-128"/>
              </a:rPr>
              <a:pPr algn="ctr">
                <a:spcBef>
                  <a:spcPct val="0"/>
                </a:spcBef>
                <a:buClrTx/>
                <a:buSzTx/>
                <a:buFont typeface="Wingdings" pitchFamily="2" charset="2"/>
                <a:buNone/>
              </a:pPr>
              <a:t>19</a:t>
            </a:fld>
            <a:endParaRPr lang="en-US" altLang="en-US" sz="1000" dirty="0">
              <a:solidFill>
                <a:srgbClr val="A9B089"/>
              </a:solidFill>
              <a:latin typeface="Verdana" pitchFamily="34" charset="0"/>
              <a:ea typeface="MS PGothic" pitchFamily="34" charset="-128"/>
            </a:endParaRPr>
          </a:p>
        </p:txBody>
      </p:sp>
      <p:sp>
        <p:nvSpPr>
          <p:cNvPr id="79876" name="Rectangle 2"/>
          <p:cNvSpPr>
            <a:spLocks noGrp="1" noChangeArrowheads="1"/>
          </p:cNvSpPr>
          <p:nvPr>
            <p:ph type="title" idx="4294967295"/>
          </p:nvPr>
        </p:nvSpPr>
        <p:spPr/>
        <p:txBody>
          <a:bodyPr/>
          <a:lstStyle/>
          <a:p>
            <a:pPr eaLnBrk="1" hangingPunct="1"/>
            <a:r>
              <a:rPr lang="en-US" altLang="en-US" dirty="0"/>
              <a:t>Consumer Confidence and Equity Markets</a:t>
            </a:r>
          </a:p>
        </p:txBody>
      </p:sp>
      <p:sp>
        <p:nvSpPr>
          <p:cNvPr id="79877" name="Text Box 18"/>
          <p:cNvSpPr txBox="1">
            <a:spLocks noChangeArrowheads="1"/>
          </p:cNvSpPr>
          <p:nvPr/>
        </p:nvSpPr>
        <p:spPr bwMode="auto">
          <a:xfrm>
            <a:off x="215900" y="730250"/>
            <a:ext cx="8704263" cy="981075"/>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“The Only Thing We Have to Fear Is Fear Itself” – Franklin D. Roosevelt</a:t>
            </a:r>
          </a:p>
        </p:txBody>
      </p:sp>
      <p:sp>
        <p:nvSpPr>
          <p:cNvPr id="79878" name="Text Box 5"/>
          <p:cNvSpPr txBox="1">
            <a:spLocks noChangeArrowheads="1"/>
          </p:cNvSpPr>
          <p:nvPr/>
        </p:nvSpPr>
        <p:spPr bwMode="auto">
          <a:xfrm>
            <a:off x="246063" y="5998226"/>
            <a:ext cx="53784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 typeface="Wingdings" pitchFamily="2" charset="2"/>
              <a:buNone/>
            </a:pPr>
            <a:r>
              <a:rPr lang="en-US" altLang="en-US" sz="800" b="0" dirty="0">
                <a:solidFill>
                  <a:srgbClr val="000000"/>
                </a:solidFill>
                <a:ea typeface="MS PGothic" pitchFamily="34" charset="-128"/>
              </a:rPr>
              <a:t>Source: The Conference Board, IHS Global Insight and Wells Fargo Securities</a:t>
            </a:r>
          </a:p>
        </p:txBody>
      </p:sp>
      <p:pic>
        <p:nvPicPr>
          <p:cNvPr id="819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137486" y="2038349"/>
            <a:ext cx="4859501" cy="3730578"/>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73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704DAD4F-265E-45E8-9618-EF3B7DDA4E10}" type="slidenum">
              <a:rPr lang="en-US" altLang="en-US" sz="1000" smtClean="0">
                <a:solidFill>
                  <a:srgbClr val="A9B089"/>
                </a:solidFill>
                <a:latin typeface="Verdana" pitchFamily="34" charset="0"/>
              </a:rPr>
              <a:pPr>
                <a:spcBef>
                  <a:spcPct val="0"/>
                </a:spcBef>
              </a:pPr>
              <a:t>2</a:t>
            </a:fld>
            <a:endParaRPr lang="en-US" altLang="en-US" sz="1000" dirty="0">
              <a:solidFill>
                <a:srgbClr val="A9B089"/>
              </a:solidFill>
              <a:latin typeface="Verdana" pitchFamily="34" charset="0"/>
            </a:endParaRPr>
          </a:p>
        </p:txBody>
      </p:sp>
      <p:sp>
        <p:nvSpPr>
          <p:cNvPr id="331779" name="Rectangle 2"/>
          <p:cNvSpPr>
            <a:spLocks noGrp="1" noChangeArrowheads="1"/>
          </p:cNvSpPr>
          <p:nvPr>
            <p:ph type="title"/>
          </p:nvPr>
        </p:nvSpPr>
        <p:spPr/>
        <p:txBody>
          <a:bodyPr/>
          <a:lstStyle/>
          <a:p>
            <a:pPr eaLnBrk="1" hangingPunct="1"/>
            <a:r>
              <a:rPr lang="en-US" altLang="en-US" dirty="0"/>
              <a:t>Overview</a:t>
            </a:r>
          </a:p>
        </p:txBody>
      </p:sp>
      <p:grpSp>
        <p:nvGrpSpPr>
          <p:cNvPr id="331780" name="Content Placeholder 722946"/>
          <p:cNvGrpSpPr>
            <a:grpSpLocks/>
          </p:cNvGrpSpPr>
          <p:nvPr/>
        </p:nvGrpSpPr>
        <p:grpSpPr bwMode="auto">
          <a:xfrm>
            <a:off x="344488" y="449263"/>
            <a:ext cx="8461375" cy="5880100"/>
            <a:chOff x="1512" y="672"/>
            <a:chExt cx="2870" cy="2856"/>
          </a:xfrm>
        </p:grpSpPr>
        <p:sp>
          <p:nvSpPr>
            <p:cNvPr id="331781" name="_s1028"/>
            <p:cNvSpPr>
              <a:spLocks noChangeShapeType="1"/>
            </p:cNvSpPr>
            <p:nvPr/>
          </p:nvSpPr>
          <p:spPr bwMode="auto">
            <a:xfrm flipH="1">
              <a:off x="2263" y="2100"/>
              <a:ext cx="3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p>
          </p:txBody>
        </p:sp>
        <p:sp>
          <p:nvSpPr>
            <p:cNvPr id="5" name="_s1029"/>
            <p:cNvSpPr>
              <a:spLocks noChangeArrowheads="1"/>
            </p:cNvSpPr>
            <p:nvPr/>
          </p:nvSpPr>
          <p:spPr bwMode="auto">
            <a:xfrm>
              <a:off x="1579" y="1758"/>
              <a:ext cx="684" cy="685"/>
            </a:xfrm>
            <a:prstGeom prst="ellipse">
              <a:avLst/>
            </a:prstGeom>
            <a:solidFill>
              <a:schemeClr val="accent2"/>
            </a:solidFill>
            <a:ln w="9525">
              <a:solidFill>
                <a:schemeClr val="tx1"/>
              </a:solidFill>
              <a:round/>
              <a:headEnd/>
              <a:tailEnd/>
            </a:ln>
          </p:spPr>
          <p:txBody>
            <a:bodyPr wrap="none" lIns="0" tIns="0" rIns="0" bIns="0" anchor="ctr"/>
            <a:lstStyle/>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Labor </a:t>
              </a:r>
            </a:p>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Market</a:t>
              </a:r>
            </a:p>
          </p:txBody>
        </p:sp>
        <p:sp>
          <p:nvSpPr>
            <p:cNvPr id="331783" name="_s1030"/>
            <p:cNvSpPr>
              <a:spLocks noChangeShapeType="1"/>
            </p:cNvSpPr>
            <p:nvPr/>
          </p:nvSpPr>
          <p:spPr bwMode="auto">
            <a:xfrm>
              <a:off x="2947" y="2442"/>
              <a:ext cx="0" cy="3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p>
          </p:txBody>
        </p:sp>
        <p:sp>
          <p:nvSpPr>
            <p:cNvPr id="7" name="_s1031"/>
            <p:cNvSpPr>
              <a:spLocks noChangeArrowheads="1"/>
            </p:cNvSpPr>
            <p:nvPr/>
          </p:nvSpPr>
          <p:spPr bwMode="auto">
            <a:xfrm>
              <a:off x="2605" y="2784"/>
              <a:ext cx="684" cy="684"/>
            </a:xfrm>
            <a:prstGeom prst="ellipse">
              <a:avLst/>
            </a:prstGeom>
            <a:solidFill>
              <a:schemeClr val="accent2"/>
            </a:solidFill>
            <a:ln w="9525">
              <a:solidFill>
                <a:schemeClr val="tx1"/>
              </a:solidFill>
              <a:round/>
              <a:headEnd/>
              <a:tailEnd/>
            </a:ln>
          </p:spPr>
          <p:txBody>
            <a:bodyPr wrap="none" lIns="0" tIns="0" rIns="0" bIns="0" anchor="ctr"/>
            <a:lstStyle/>
            <a:p>
              <a:pPr algn="ctr">
                <a:lnSpc>
                  <a:spcPct val="100000"/>
                </a:lnSpc>
                <a:buClrTx/>
                <a:buSzTx/>
                <a:buFontTx/>
                <a:buNone/>
                <a:defRPr/>
              </a:pPr>
              <a:r>
                <a:rPr lang="en-US" sz="2300" b="1" dirty="0">
                  <a:solidFill>
                    <a:schemeClr val="bg1"/>
                  </a:solidFill>
                  <a:effectLst>
                    <a:outerShdw blurRad="38100" dist="38100" dir="2700000" algn="tl">
                      <a:srgbClr val="000000"/>
                    </a:outerShdw>
                  </a:effectLst>
                  <a:latin typeface="Wachovia Celeste Caps" pitchFamily="18" charset="0"/>
                </a:rPr>
                <a:t>Inflation &amp;</a:t>
              </a:r>
            </a:p>
            <a:p>
              <a:pPr algn="ctr">
                <a:lnSpc>
                  <a:spcPct val="100000"/>
                </a:lnSpc>
                <a:buClrTx/>
                <a:buSzTx/>
                <a:buFontTx/>
                <a:buNone/>
                <a:defRPr/>
              </a:pPr>
              <a:r>
                <a:rPr lang="en-US" sz="2300" b="1" dirty="0">
                  <a:solidFill>
                    <a:schemeClr val="bg1"/>
                  </a:solidFill>
                  <a:effectLst>
                    <a:outerShdw blurRad="38100" dist="38100" dir="2700000" algn="tl">
                      <a:srgbClr val="000000"/>
                    </a:outerShdw>
                  </a:effectLst>
                  <a:latin typeface="Wachovia Celeste Caps" pitchFamily="18" charset="0"/>
                </a:rPr>
                <a:t>Interest Rates</a:t>
              </a:r>
            </a:p>
          </p:txBody>
        </p:sp>
        <p:sp>
          <p:nvSpPr>
            <p:cNvPr id="331785" name="_s1032"/>
            <p:cNvSpPr>
              <a:spLocks noChangeShapeType="1"/>
            </p:cNvSpPr>
            <p:nvPr/>
          </p:nvSpPr>
          <p:spPr bwMode="auto">
            <a:xfrm>
              <a:off x="3289" y="2100"/>
              <a:ext cx="3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p>
          </p:txBody>
        </p:sp>
        <p:sp>
          <p:nvSpPr>
            <p:cNvPr id="9" name="_s1033"/>
            <p:cNvSpPr>
              <a:spLocks noChangeArrowheads="1"/>
            </p:cNvSpPr>
            <p:nvPr/>
          </p:nvSpPr>
          <p:spPr bwMode="auto">
            <a:xfrm>
              <a:off x="3631" y="1758"/>
              <a:ext cx="684" cy="685"/>
            </a:xfrm>
            <a:prstGeom prst="ellipse">
              <a:avLst/>
            </a:prstGeom>
            <a:solidFill>
              <a:schemeClr val="accent2"/>
            </a:solidFill>
            <a:ln w="9525">
              <a:solidFill>
                <a:schemeClr val="tx1"/>
              </a:solidFill>
              <a:round/>
              <a:headEnd/>
              <a:tailEnd/>
            </a:ln>
          </p:spPr>
          <p:txBody>
            <a:bodyPr wrap="none" lIns="0" tIns="0" rIns="0" bIns="0" anchor="ctr"/>
            <a:lstStyle/>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Global</a:t>
              </a:r>
            </a:p>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Growth</a:t>
              </a:r>
            </a:p>
          </p:txBody>
        </p:sp>
        <p:sp>
          <p:nvSpPr>
            <p:cNvPr id="331787" name="_s1034"/>
            <p:cNvSpPr>
              <a:spLocks noChangeShapeType="1"/>
            </p:cNvSpPr>
            <p:nvPr/>
          </p:nvSpPr>
          <p:spPr bwMode="auto">
            <a:xfrm flipV="1">
              <a:off x="2947" y="1416"/>
              <a:ext cx="0" cy="3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dirty="0"/>
            </a:p>
          </p:txBody>
        </p:sp>
        <p:sp>
          <p:nvSpPr>
            <p:cNvPr id="11" name="_s1035"/>
            <p:cNvSpPr>
              <a:spLocks noChangeArrowheads="1"/>
            </p:cNvSpPr>
            <p:nvPr/>
          </p:nvSpPr>
          <p:spPr bwMode="auto">
            <a:xfrm>
              <a:off x="2605" y="732"/>
              <a:ext cx="684" cy="684"/>
            </a:xfrm>
            <a:prstGeom prst="ellipse">
              <a:avLst/>
            </a:prstGeom>
            <a:solidFill>
              <a:schemeClr val="accent2"/>
            </a:solidFill>
            <a:ln w="9525">
              <a:solidFill>
                <a:schemeClr val="tx1"/>
              </a:solidFill>
              <a:round/>
              <a:headEnd/>
              <a:tailEnd/>
            </a:ln>
          </p:spPr>
          <p:txBody>
            <a:bodyPr wrap="none" lIns="0" tIns="0" rIns="0" bIns="0" anchor="ctr"/>
            <a:lstStyle/>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Business</a:t>
              </a:r>
            </a:p>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Investment</a:t>
              </a:r>
            </a:p>
          </p:txBody>
        </p:sp>
        <p:sp>
          <p:nvSpPr>
            <p:cNvPr id="12" name="_s1036"/>
            <p:cNvSpPr>
              <a:spLocks noChangeArrowheads="1"/>
            </p:cNvSpPr>
            <p:nvPr/>
          </p:nvSpPr>
          <p:spPr bwMode="auto">
            <a:xfrm>
              <a:off x="2605" y="1758"/>
              <a:ext cx="684" cy="685"/>
            </a:xfrm>
            <a:prstGeom prst="ellipse">
              <a:avLst/>
            </a:prstGeom>
            <a:solidFill>
              <a:schemeClr val="accent2"/>
            </a:solidFill>
            <a:ln w="9525">
              <a:solidFill>
                <a:schemeClr val="tx1"/>
              </a:solidFill>
              <a:round/>
              <a:headEnd/>
              <a:tailEnd/>
            </a:ln>
          </p:spPr>
          <p:txBody>
            <a:bodyPr wrap="none" lIns="0" tIns="0" rIns="0" bIns="0" anchor="ctr"/>
            <a:lstStyle/>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2016</a:t>
              </a:r>
            </a:p>
            <a:p>
              <a:pPr algn="ctr">
                <a:lnSpc>
                  <a:spcPct val="100000"/>
                </a:lnSpc>
                <a:buClrTx/>
                <a:buSzTx/>
                <a:buFontTx/>
                <a:buNone/>
                <a:defRPr/>
              </a:pPr>
              <a:r>
                <a:rPr lang="en-US" sz="2400" b="1" dirty="0">
                  <a:solidFill>
                    <a:schemeClr val="bg1"/>
                  </a:solidFill>
                  <a:effectLst>
                    <a:outerShdw blurRad="38100" dist="38100" dir="2700000" algn="tl">
                      <a:srgbClr val="000000"/>
                    </a:outerShdw>
                  </a:effectLst>
                  <a:latin typeface="Wachovia Celeste Caps" pitchFamily="18" charset="0"/>
                </a:rPr>
                <a:t>Growth</a:t>
              </a:r>
            </a:p>
          </p:txBody>
        </p:sp>
      </p:grpSp>
    </p:spTree>
    <p:extLst>
      <p:ext uri="{BB962C8B-B14F-4D97-AF65-F5344CB8AC3E}">
        <p14:creationId xmlns:p14="http://schemas.microsoft.com/office/powerpoint/2010/main" val="3300108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28087F56-F175-49ED-8B5B-9C2613958334}" type="slidenum">
              <a:rPr lang="en-US" altLang="en-US" sz="1000" smtClean="0">
                <a:solidFill>
                  <a:srgbClr val="A9B089"/>
                </a:solidFill>
                <a:latin typeface="Verdana" pitchFamily="34" charset="0"/>
              </a:rPr>
              <a:pPr>
                <a:spcBef>
                  <a:spcPct val="0"/>
                </a:spcBef>
              </a:pPr>
              <a:t>20</a:t>
            </a:fld>
            <a:endParaRPr lang="en-US" altLang="en-US" sz="1000" dirty="0">
              <a:solidFill>
                <a:srgbClr val="A9B089"/>
              </a:solidFill>
              <a:latin typeface="Verdana" pitchFamily="34" charset="0"/>
            </a:endParaRPr>
          </a:p>
        </p:txBody>
      </p:sp>
      <p:pic>
        <p:nvPicPr>
          <p:cNvPr id="9218"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95375"/>
            <a:ext cx="5552309" cy="4262438"/>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068" name="Rectangle 3"/>
          <p:cNvSpPr>
            <a:spLocks noGrp="1" noChangeArrowheads="1"/>
          </p:cNvSpPr>
          <p:nvPr>
            <p:ph type="title"/>
          </p:nvPr>
        </p:nvSpPr>
        <p:spPr/>
        <p:txBody>
          <a:bodyPr/>
          <a:lstStyle/>
          <a:p>
            <a:pPr eaLnBrk="1" hangingPunct="1"/>
            <a:r>
              <a:rPr lang="en-US" altLang="en-US" dirty="0"/>
              <a:t>The Consumer</a:t>
            </a:r>
          </a:p>
        </p:txBody>
      </p:sp>
      <p:sp>
        <p:nvSpPr>
          <p:cNvPr id="34406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Consumer spending growth will continue to average around </a:t>
            </a:r>
            <a:br>
              <a:rPr lang="en-US" altLang="en-US" sz="1600" dirty="0">
                <a:solidFill>
                  <a:srgbClr val="5E5145"/>
                </a:solidFill>
                <a:ea typeface="MS PGothic" pitchFamily="34" charset="-128"/>
              </a:rPr>
            </a:br>
            <a:r>
              <a:rPr lang="en-US" altLang="en-US" sz="1600" dirty="0">
                <a:solidFill>
                  <a:srgbClr val="5E5145"/>
                </a:solidFill>
                <a:ea typeface="MS PGothic" pitchFamily="34" charset="-128"/>
              </a:rPr>
              <a:t>2.5 percent</a:t>
            </a:r>
          </a:p>
        </p:txBody>
      </p:sp>
      <p:sp>
        <p:nvSpPr>
          <p:cNvPr id="344070"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U.S. Department of Commerce and Wells Fargo Securities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Font typeface="Wingdings" pitchFamily="2" charset="2"/>
              <a:buNone/>
            </a:pPr>
            <a:fld id="{3E962535-3DCB-44DA-A0DF-253B21960EF1}" type="slidenum">
              <a:rPr lang="en-US" altLang="en-US" sz="1000" smtClean="0">
                <a:solidFill>
                  <a:srgbClr val="A9B089"/>
                </a:solidFill>
                <a:latin typeface="Verdana" pitchFamily="34" charset="0"/>
                <a:ea typeface="MS PGothic" pitchFamily="34" charset="-128"/>
              </a:rPr>
              <a:pPr>
                <a:spcBef>
                  <a:spcPct val="0"/>
                </a:spcBef>
                <a:buFont typeface="Wingdings" pitchFamily="2" charset="2"/>
                <a:buNone/>
              </a:pPr>
              <a:t>21</a:t>
            </a:fld>
            <a:endParaRPr lang="en-US" altLang="en-US" sz="1000" dirty="0">
              <a:solidFill>
                <a:srgbClr val="A9B089"/>
              </a:solidFill>
              <a:latin typeface="Verdana" pitchFamily="34" charset="0"/>
              <a:ea typeface="MS PGothic" pitchFamily="34" charset="-128"/>
            </a:endParaRPr>
          </a:p>
        </p:txBody>
      </p:sp>
      <p:pic>
        <p:nvPicPr>
          <p:cNvPr id="1024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66800"/>
            <a:ext cx="5557837" cy="425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5092" name="Rectangle 3"/>
          <p:cNvSpPr>
            <a:spLocks noGrp="1" noChangeArrowheads="1"/>
          </p:cNvSpPr>
          <p:nvPr>
            <p:ph type="title"/>
          </p:nvPr>
        </p:nvSpPr>
        <p:spPr/>
        <p:txBody>
          <a:bodyPr/>
          <a:lstStyle/>
          <a:p>
            <a:pPr eaLnBrk="1" hangingPunct="1"/>
            <a:r>
              <a:rPr lang="en-US" altLang="en-US" dirty="0"/>
              <a:t>Unemployment Rates</a:t>
            </a:r>
          </a:p>
        </p:txBody>
      </p:sp>
      <p:sp>
        <p:nvSpPr>
          <p:cNvPr id="34509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Alternative measures of unemployment show a high level of underemployment</a:t>
            </a:r>
            <a:endParaRPr lang="en-US" altLang="en-US" sz="1600" b="1" dirty="0">
              <a:solidFill>
                <a:srgbClr val="5E5145"/>
              </a:solidFill>
              <a:ea typeface="MS PGothic" pitchFamily="34" charset="-128"/>
            </a:endParaRPr>
          </a:p>
        </p:txBody>
      </p:sp>
      <p:sp>
        <p:nvSpPr>
          <p:cNvPr id="345094"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U.S. Department of Labor and Wells Fargo Securities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6B38F9AD-6058-4220-97AF-F652B79E5EBA}" type="slidenum">
              <a:rPr lang="en-US" altLang="en-US" sz="1000" smtClean="0">
                <a:solidFill>
                  <a:srgbClr val="A9B089"/>
                </a:solidFill>
                <a:latin typeface="Verdana" pitchFamily="34" charset="0"/>
              </a:rPr>
              <a:pPr>
                <a:spcBef>
                  <a:spcPct val="0"/>
                </a:spcBef>
              </a:pPr>
              <a:t>22</a:t>
            </a:fld>
            <a:endParaRPr lang="en-US" altLang="en-US" sz="1000" dirty="0">
              <a:solidFill>
                <a:srgbClr val="A9B089"/>
              </a:solidFill>
              <a:latin typeface="Verdana" pitchFamily="34" charset="0"/>
            </a:endParaRPr>
          </a:p>
        </p:txBody>
      </p:sp>
      <p:sp>
        <p:nvSpPr>
          <p:cNvPr id="349188" name="Rectangle 3"/>
          <p:cNvSpPr>
            <a:spLocks noGrp="1" noChangeArrowheads="1"/>
          </p:cNvSpPr>
          <p:nvPr>
            <p:ph type="title"/>
          </p:nvPr>
        </p:nvSpPr>
        <p:spPr/>
        <p:txBody>
          <a:bodyPr/>
          <a:lstStyle/>
          <a:p>
            <a:pPr eaLnBrk="1" hangingPunct="1"/>
            <a:r>
              <a:rPr lang="en-US" altLang="en-US" dirty="0"/>
              <a:t>Employment Rate</a:t>
            </a:r>
          </a:p>
        </p:txBody>
      </p:sp>
      <p:sp>
        <p:nvSpPr>
          <p:cNvPr id="34918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B45"/>
                </a:solidFill>
                <a:ea typeface="MS PGothic" pitchFamily="34" charset="-128"/>
                <a:cs typeface="Arial" charset="0"/>
              </a:rPr>
              <a:t>Slower growth in the workforce population combined with lower labor force participation will limit potential GDP growth</a:t>
            </a:r>
            <a:endParaRPr lang="en-US" altLang="en-US" sz="1600" b="1" dirty="0">
              <a:solidFill>
                <a:srgbClr val="5E5145"/>
              </a:solidFill>
              <a:ea typeface="MS PGothic" pitchFamily="34" charset="-128"/>
            </a:endParaRPr>
          </a:p>
        </p:txBody>
      </p:sp>
      <p:sp>
        <p:nvSpPr>
          <p:cNvPr id="349190"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U.S. Department of Labor and Wells Fargo Securities</a:t>
            </a:r>
          </a:p>
        </p:txBody>
      </p:sp>
      <p:pic>
        <p:nvPicPr>
          <p:cNvPr id="11266"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503613" y="1152525"/>
            <a:ext cx="5372610" cy="4124485"/>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F9664982-6926-41D7-8561-F0A0D6BD5699}" type="slidenum">
              <a:rPr lang="en-US" altLang="en-US" sz="1000" smtClean="0">
                <a:solidFill>
                  <a:srgbClr val="A9B089"/>
                </a:solidFill>
                <a:latin typeface="Verdana" pitchFamily="34" charset="0"/>
              </a:rPr>
              <a:pPr>
                <a:spcBef>
                  <a:spcPct val="0"/>
                </a:spcBef>
              </a:pPr>
              <a:t>23</a:t>
            </a:fld>
            <a:endParaRPr lang="en-US" altLang="en-US" sz="1000" dirty="0">
              <a:solidFill>
                <a:srgbClr val="A9B089"/>
              </a:solidFill>
              <a:latin typeface="Verdana" pitchFamily="34" charset="0"/>
            </a:endParaRPr>
          </a:p>
        </p:txBody>
      </p:sp>
      <p:pic>
        <p:nvPicPr>
          <p:cNvPr id="12290"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85850"/>
            <a:ext cx="5520993" cy="4007629"/>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6" name="Rectangle 3"/>
          <p:cNvSpPr>
            <a:spLocks noGrp="1" noChangeArrowheads="1"/>
          </p:cNvSpPr>
          <p:nvPr>
            <p:ph type="title"/>
          </p:nvPr>
        </p:nvSpPr>
        <p:spPr/>
        <p:txBody>
          <a:bodyPr/>
          <a:lstStyle/>
          <a:p>
            <a:pPr eaLnBrk="1" hangingPunct="1"/>
            <a:r>
              <a:rPr lang="en-US" altLang="en-US" dirty="0"/>
              <a:t>The Employment Situation</a:t>
            </a:r>
          </a:p>
        </p:txBody>
      </p:sp>
      <p:sp>
        <p:nvSpPr>
          <p:cNvPr id="346117"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The employment picture is mixed across different levels of education</a:t>
            </a:r>
          </a:p>
        </p:txBody>
      </p:sp>
      <p:sp>
        <p:nvSpPr>
          <p:cNvPr id="346118" name="Text Box 5"/>
          <p:cNvSpPr txBox="1">
            <a:spLocks noChangeArrowheads="1"/>
          </p:cNvSpPr>
          <p:nvPr/>
        </p:nvSpPr>
        <p:spPr bwMode="auto">
          <a:xfrm>
            <a:off x="3427413" y="5988050"/>
            <a:ext cx="55483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a:t>
            </a:r>
            <a:r>
              <a:rPr lang="en-US" altLang="en-US" sz="800" dirty="0">
                <a:solidFill>
                  <a:srgbClr val="000000"/>
                </a:solidFill>
                <a:ea typeface="MS PGothic" pitchFamily="34" charset="-128"/>
              </a:rPr>
              <a:t>U.S. Department of Labor and Wells Fargo Securities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5A9A6224-47A4-465D-859F-848A36109DB4}" type="slidenum">
              <a:rPr lang="en-US" altLang="en-US" sz="1000" smtClean="0">
                <a:solidFill>
                  <a:srgbClr val="A9B089"/>
                </a:solidFill>
                <a:latin typeface="Verdana" pitchFamily="34" charset="0"/>
              </a:rPr>
              <a:pPr>
                <a:spcBef>
                  <a:spcPct val="0"/>
                </a:spcBef>
                <a:buClrTx/>
                <a:buSzTx/>
                <a:buFontTx/>
                <a:buNone/>
              </a:pPr>
              <a:t>24</a:t>
            </a:fld>
            <a:endParaRPr lang="en-US" altLang="en-US" sz="1000" dirty="0">
              <a:solidFill>
                <a:srgbClr val="A9B089"/>
              </a:solidFill>
              <a:latin typeface="Verdana" pitchFamily="34" charset="0"/>
            </a:endParaRPr>
          </a:p>
        </p:txBody>
      </p:sp>
      <p:pic>
        <p:nvPicPr>
          <p:cNvPr id="1331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94088" y="1260475"/>
            <a:ext cx="5199870" cy="3991875"/>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3"/>
          <p:cNvSpPr>
            <a:spLocks noGrp="1" noChangeArrowheads="1"/>
          </p:cNvSpPr>
          <p:nvPr>
            <p:ph type="title"/>
          </p:nvPr>
        </p:nvSpPr>
        <p:spPr/>
        <p:txBody>
          <a:bodyPr/>
          <a:lstStyle/>
          <a:p>
            <a:pPr eaLnBrk="1" hangingPunct="1"/>
            <a:r>
              <a:rPr lang="en-US" altLang="en-US" dirty="0"/>
              <a:t>Employment: Structural</a:t>
            </a:r>
          </a:p>
        </p:txBody>
      </p:sp>
      <p:sp>
        <p:nvSpPr>
          <p:cNvPr id="1229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b="0" dirty="0">
                <a:solidFill>
                  <a:srgbClr val="5E5145"/>
                </a:solidFill>
                <a:ea typeface="MS PGothic" pitchFamily="34" charset="-128"/>
              </a:rPr>
              <a:t>A large proportion of the jobs created over the past four years have been part-time, which has weighed on wage &amp; salary growth</a:t>
            </a:r>
            <a:endParaRPr lang="en-US" altLang="en-US" sz="1600" dirty="0">
              <a:solidFill>
                <a:srgbClr val="5E5145"/>
              </a:solidFill>
              <a:ea typeface="MS PGothic" pitchFamily="34" charset="-128"/>
            </a:endParaRPr>
          </a:p>
        </p:txBody>
      </p:sp>
      <p:sp>
        <p:nvSpPr>
          <p:cNvPr id="12294"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b="0" dirty="0">
                <a:solidFill>
                  <a:srgbClr val="000000"/>
                </a:solidFill>
                <a:ea typeface="MS PGothic" pitchFamily="34" charset="-128"/>
              </a:rPr>
              <a:t>Source: U.S. Department of Labor and Wells Fargo Securities</a:t>
            </a:r>
          </a:p>
        </p:txBody>
      </p:sp>
    </p:spTree>
    <p:extLst>
      <p:ext uri="{BB962C8B-B14F-4D97-AF65-F5344CB8AC3E}">
        <p14:creationId xmlns:p14="http://schemas.microsoft.com/office/powerpoint/2010/main" val="292211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Font typeface="Wingdings" pitchFamily="2" charset="2"/>
              <a:buNone/>
            </a:pPr>
            <a:fld id="{3E962535-3DCB-44DA-A0DF-253B21960EF1}" type="slidenum">
              <a:rPr lang="en-US" altLang="en-US" sz="1000" smtClean="0">
                <a:solidFill>
                  <a:srgbClr val="A9B089"/>
                </a:solidFill>
                <a:latin typeface="Verdana" pitchFamily="34" charset="0"/>
                <a:ea typeface="MS PGothic" pitchFamily="34" charset="-128"/>
              </a:rPr>
              <a:pPr>
                <a:spcBef>
                  <a:spcPct val="0"/>
                </a:spcBef>
                <a:buFont typeface="Wingdings" pitchFamily="2" charset="2"/>
                <a:buNone/>
              </a:pPr>
              <a:t>25</a:t>
            </a:fld>
            <a:endParaRPr lang="en-US" altLang="en-US" sz="1000" dirty="0">
              <a:solidFill>
                <a:srgbClr val="A9B089"/>
              </a:solidFill>
              <a:latin typeface="Verdana" pitchFamily="34" charset="0"/>
              <a:ea typeface="MS PGothic" pitchFamily="34" charset="-128"/>
            </a:endParaRPr>
          </a:p>
        </p:txBody>
      </p:sp>
      <p:pic>
        <p:nvPicPr>
          <p:cNvPr id="2051" name="Picture 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66800"/>
            <a:ext cx="5557837" cy="425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5092" name="Rectangle 3"/>
          <p:cNvSpPr>
            <a:spLocks noGrp="1" noChangeArrowheads="1"/>
          </p:cNvSpPr>
          <p:nvPr>
            <p:ph type="title"/>
          </p:nvPr>
        </p:nvSpPr>
        <p:spPr/>
        <p:txBody>
          <a:bodyPr/>
          <a:lstStyle/>
          <a:p>
            <a:pPr eaLnBrk="1" hangingPunct="1"/>
            <a:r>
              <a:rPr lang="en-US" altLang="en-US" dirty="0"/>
              <a:t>Initial Claims</a:t>
            </a:r>
          </a:p>
        </p:txBody>
      </p:sp>
      <p:sp>
        <p:nvSpPr>
          <p:cNvPr id="34509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Initial jobless claims remain near historic lows but have shown recent signs of bottoming</a:t>
            </a:r>
            <a:endParaRPr lang="en-US" altLang="en-US" sz="1600" b="1" dirty="0">
              <a:solidFill>
                <a:srgbClr val="5E5145"/>
              </a:solidFill>
              <a:ea typeface="MS PGothic" pitchFamily="34" charset="-128"/>
            </a:endParaRPr>
          </a:p>
        </p:txBody>
      </p:sp>
      <p:sp>
        <p:nvSpPr>
          <p:cNvPr id="345094"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U.S. Department of Labor and Wells Fargo Securities</a:t>
            </a:r>
          </a:p>
        </p:txBody>
      </p:sp>
    </p:spTree>
    <p:extLst>
      <p:ext uri="{BB962C8B-B14F-4D97-AF65-F5344CB8AC3E}">
        <p14:creationId xmlns:p14="http://schemas.microsoft.com/office/powerpoint/2010/main" val="2072032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Font typeface="Wingdings" pitchFamily="2" charset="2"/>
              <a:buNone/>
            </a:pPr>
            <a:fld id="{60C41EBC-457E-48B2-B082-0256091A728B}" type="slidenum">
              <a:rPr lang="en-US" altLang="en-US" sz="1000" smtClean="0">
                <a:solidFill>
                  <a:srgbClr val="A9B089"/>
                </a:solidFill>
                <a:latin typeface="Verdana" pitchFamily="34" charset="0"/>
                <a:ea typeface="MS PGothic" pitchFamily="34" charset="-128"/>
              </a:rPr>
              <a:pPr>
                <a:spcBef>
                  <a:spcPct val="0"/>
                </a:spcBef>
                <a:buFont typeface="Wingdings" pitchFamily="2" charset="2"/>
                <a:buNone/>
              </a:pPr>
              <a:t>26</a:t>
            </a:fld>
            <a:endParaRPr lang="en-US" altLang="en-US" sz="1000" dirty="0">
              <a:solidFill>
                <a:srgbClr val="A9B089"/>
              </a:solidFill>
              <a:latin typeface="Verdana" pitchFamily="34" charset="0"/>
              <a:ea typeface="MS PGothic" pitchFamily="34" charset="-128"/>
            </a:endParaRPr>
          </a:p>
        </p:txBody>
      </p:sp>
      <p:pic>
        <p:nvPicPr>
          <p:cNvPr id="307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103313"/>
            <a:ext cx="5253036" cy="3803491"/>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64" name="Rectangle 3"/>
          <p:cNvSpPr>
            <a:spLocks noGrp="1" noChangeArrowheads="1"/>
          </p:cNvSpPr>
          <p:nvPr>
            <p:ph type="title"/>
          </p:nvPr>
        </p:nvSpPr>
        <p:spPr/>
        <p:txBody>
          <a:bodyPr/>
          <a:lstStyle/>
          <a:p>
            <a:pPr eaLnBrk="1" hangingPunct="1"/>
            <a:r>
              <a:rPr lang="en-US" altLang="en-US" dirty="0"/>
              <a:t>Personal Income</a:t>
            </a:r>
          </a:p>
        </p:txBody>
      </p:sp>
      <p:sp>
        <p:nvSpPr>
          <p:cNvPr id="348165"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Font typeface="Wingdings" pitchFamily="2" charset="2"/>
              <a:buNone/>
            </a:pPr>
            <a:r>
              <a:rPr lang="en-US" altLang="en-US" sz="1600" dirty="0">
                <a:solidFill>
                  <a:srgbClr val="5E5145"/>
                </a:solidFill>
                <a:ea typeface="MS PGothic" pitchFamily="34" charset="-128"/>
              </a:rPr>
              <a:t>Income growth has finally begun to turn around but still lags prior recoveries</a:t>
            </a:r>
          </a:p>
        </p:txBody>
      </p:sp>
      <p:sp>
        <p:nvSpPr>
          <p:cNvPr id="348166"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Font typeface="Wingdings" pitchFamily="2" charset="2"/>
              <a:buNone/>
            </a:pPr>
            <a:r>
              <a:rPr lang="en-US" altLang="en-US" sz="800" dirty="0">
                <a:ea typeface="MS PGothic" pitchFamily="34" charset="-128"/>
              </a:rPr>
              <a:t>Source: U.S. Department of Labor and Wells Fargo Securities</a:t>
            </a:r>
          </a:p>
        </p:txBody>
      </p:sp>
    </p:spTree>
    <p:extLst>
      <p:ext uri="{BB962C8B-B14F-4D97-AF65-F5344CB8AC3E}">
        <p14:creationId xmlns:p14="http://schemas.microsoft.com/office/powerpoint/2010/main" val="4296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None/>
            </a:pPr>
            <a:fld id="{2DAB7F3F-9D8E-45B6-8D9D-C369E37BC5BF}" type="slidenum">
              <a:rPr lang="en-US" altLang="en-US" sz="1000" smtClean="0">
                <a:solidFill>
                  <a:srgbClr val="A9B089"/>
                </a:solidFill>
                <a:latin typeface="Verdana" pitchFamily="34" charset="0"/>
              </a:rPr>
              <a:pPr>
                <a:spcBef>
                  <a:spcPct val="0"/>
                </a:spcBef>
                <a:buNone/>
              </a:pPr>
              <a:t>27</a:t>
            </a:fld>
            <a:endParaRPr lang="en-US" altLang="en-US" sz="1000" dirty="0">
              <a:solidFill>
                <a:srgbClr val="A9B089"/>
              </a:solidFill>
              <a:latin typeface="Verdana" pitchFamily="34" charset="0"/>
            </a:endParaRPr>
          </a:p>
        </p:txBody>
      </p:sp>
      <p:pic>
        <p:nvPicPr>
          <p:cNvPr id="614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119188"/>
            <a:ext cx="5549900" cy="4260589"/>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6356" name="Rectangle 3"/>
          <p:cNvSpPr>
            <a:spLocks noGrp="1" noChangeArrowheads="1"/>
          </p:cNvSpPr>
          <p:nvPr>
            <p:ph type="title"/>
          </p:nvPr>
        </p:nvSpPr>
        <p:spPr/>
        <p:txBody>
          <a:bodyPr/>
          <a:lstStyle/>
          <a:p>
            <a:r>
              <a:rPr lang="en-US" altLang="en-US" dirty="0"/>
              <a:t>U.S. Budget Gap</a:t>
            </a:r>
          </a:p>
        </p:txBody>
      </p:sp>
      <p:sp>
        <p:nvSpPr>
          <p:cNvPr id="356357"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
                <a:srgbClr val="000000"/>
              </a:buClr>
              <a:buFont typeface="Wingdings" pitchFamily="2" charset="2"/>
              <a:buNone/>
            </a:pPr>
            <a:r>
              <a:rPr lang="en-US" altLang="en-US" sz="1600" dirty="0">
                <a:solidFill>
                  <a:srgbClr val="5E5145"/>
                </a:solidFill>
                <a:ea typeface="MS PGothic" pitchFamily="34" charset="-128"/>
              </a:rPr>
              <a:t>The federal government faces some significant fiscal challenges—the current path is not sustainable</a:t>
            </a:r>
          </a:p>
        </p:txBody>
      </p:sp>
      <p:sp>
        <p:nvSpPr>
          <p:cNvPr id="356358" name="Text Box 5"/>
          <p:cNvSpPr txBox="1">
            <a:spLocks noChangeArrowheads="1"/>
          </p:cNvSpPr>
          <p:nvPr/>
        </p:nvSpPr>
        <p:spPr bwMode="auto">
          <a:xfrm>
            <a:off x="3427413" y="6008688"/>
            <a:ext cx="534193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
                <a:srgbClr val="000000"/>
              </a:buClr>
              <a:buFont typeface="Wingdings" pitchFamily="2" charset="2"/>
              <a:buNone/>
            </a:pPr>
            <a:r>
              <a:rPr lang="en-US" altLang="en-US" sz="800" dirty="0">
                <a:solidFill>
                  <a:srgbClr val="000000"/>
                </a:solidFill>
                <a:ea typeface="MS PGothic" pitchFamily="34" charset="-128"/>
              </a:rPr>
              <a:t>Source:  Congressional Budget Office and Wells Fargo Securities</a:t>
            </a:r>
          </a:p>
        </p:txBody>
      </p:sp>
    </p:spTree>
    <p:extLst>
      <p:ext uri="{BB962C8B-B14F-4D97-AF65-F5344CB8AC3E}">
        <p14:creationId xmlns:p14="http://schemas.microsoft.com/office/powerpoint/2010/main" val="267236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 typeface="Wingdings" pitchFamily="2" charset="2"/>
              <a:buNone/>
            </a:pPr>
            <a:fld id="{09B4D457-8406-4BBB-AFCD-6492A5357192}" type="slidenum">
              <a:rPr lang="en-US" altLang="en-US" sz="1000">
                <a:solidFill>
                  <a:srgbClr val="A9B089"/>
                </a:solidFill>
                <a:latin typeface="Verdana" pitchFamily="34" charset="0"/>
                <a:ea typeface="MS PGothic" pitchFamily="34" charset="-128"/>
                <a:cs typeface="Verdana" pitchFamily="34" charset="0"/>
              </a:rPr>
              <a:pPr algn="ctr">
                <a:spcBef>
                  <a:spcPct val="0"/>
                </a:spcBef>
                <a:buClrTx/>
                <a:buSzTx/>
                <a:buFont typeface="Wingdings" pitchFamily="2" charset="2"/>
                <a:buNone/>
              </a:pPr>
              <a:t>28</a:t>
            </a:fld>
            <a:endParaRPr lang="en-US" altLang="en-US" sz="1000" dirty="0">
              <a:solidFill>
                <a:srgbClr val="A9B089"/>
              </a:solidFill>
              <a:latin typeface="Verdana" pitchFamily="34" charset="0"/>
              <a:ea typeface="MS PGothic" pitchFamily="34" charset="-128"/>
              <a:cs typeface="Verdana" pitchFamily="34" charset="0"/>
            </a:endParaRPr>
          </a:p>
        </p:txBody>
      </p:sp>
      <p:sp>
        <p:nvSpPr>
          <p:cNvPr id="79875" name="Slide Number Placeholder 2"/>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 typeface="Wingdings" pitchFamily="2" charset="2"/>
              <a:buNone/>
            </a:pPr>
            <a:fld id="{05247B59-41E1-48C4-913D-A0AF9FE154D4}" type="slidenum">
              <a:rPr lang="en-US" altLang="en-US" sz="1000">
                <a:solidFill>
                  <a:srgbClr val="A9B089"/>
                </a:solidFill>
                <a:latin typeface="Verdana" pitchFamily="34" charset="0"/>
                <a:ea typeface="MS PGothic" pitchFamily="34" charset="-128"/>
              </a:rPr>
              <a:pPr algn="ctr">
                <a:spcBef>
                  <a:spcPct val="0"/>
                </a:spcBef>
                <a:buClrTx/>
                <a:buSzTx/>
                <a:buFont typeface="Wingdings" pitchFamily="2" charset="2"/>
                <a:buNone/>
              </a:pPr>
              <a:t>28</a:t>
            </a:fld>
            <a:endParaRPr lang="en-US" altLang="en-US" sz="1000" dirty="0">
              <a:solidFill>
                <a:srgbClr val="A9B089"/>
              </a:solidFill>
              <a:latin typeface="Verdana" pitchFamily="34" charset="0"/>
              <a:ea typeface="MS PGothic" pitchFamily="34" charset="-128"/>
            </a:endParaRPr>
          </a:p>
        </p:txBody>
      </p:sp>
      <p:sp>
        <p:nvSpPr>
          <p:cNvPr id="79876" name="Rectangle 2"/>
          <p:cNvSpPr>
            <a:spLocks noGrp="1" noChangeArrowheads="1"/>
          </p:cNvSpPr>
          <p:nvPr>
            <p:ph type="title" idx="4294967295"/>
          </p:nvPr>
        </p:nvSpPr>
        <p:spPr/>
        <p:txBody>
          <a:bodyPr/>
          <a:lstStyle/>
          <a:p>
            <a:pPr eaLnBrk="1" hangingPunct="1"/>
            <a:r>
              <a:rPr lang="en-US" altLang="en-US" dirty="0"/>
              <a:t>Federal Fiscal Policy</a:t>
            </a:r>
          </a:p>
        </p:txBody>
      </p:sp>
      <p:sp>
        <p:nvSpPr>
          <p:cNvPr id="79877" name="Text Box 18"/>
          <p:cNvSpPr txBox="1">
            <a:spLocks noChangeArrowheads="1"/>
          </p:cNvSpPr>
          <p:nvPr/>
        </p:nvSpPr>
        <p:spPr bwMode="auto">
          <a:xfrm>
            <a:off x="215900" y="730250"/>
            <a:ext cx="8704263" cy="981075"/>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b="0" dirty="0">
                <a:solidFill>
                  <a:srgbClr val="5E5145"/>
                </a:solidFill>
                <a:ea typeface="MS PGothic" pitchFamily="34" charset="-128"/>
              </a:rPr>
              <a:t>The composition of federal spending has shifted dramatically.</a:t>
            </a:r>
          </a:p>
          <a:p>
            <a:pPr algn="ctr" eaLnBrk="1" hangingPunct="1">
              <a:spcBef>
                <a:spcPct val="0"/>
              </a:spcBef>
              <a:buClrTx/>
              <a:buSzTx/>
              <a:buFontTx/>
              <a:buNone/>
            </a:pPr>
            <a:r>
              <a:rPr lang="en-US" altLang="en-US" sz="1600" b="0" dirty="0">
                <a:solidFill>
                  <a:srgbClr val="5E5145"/>
                </a:solidFill>
                <a:ea typeface="MS PGothic" pitchFamily="34" charset="-128"/>
              </a:rPr>
              <a:t>The CBO projects that the debt-to-GDP ratio will </a:t>
            </a:r>
            <a:r>
              <a:rPr lang="en-US" altLang="en-US" sz="1600" dirty="0">
                <a:solidFill>
                  <a:srgbClr val="5E5145"/>
                </a:solidFill>
                <a:ea typeface="MS PGothic" pitchFamily="34" charset="-128"/>
              </a:rPr>
              <a:t>surpass</a:t>
            </a:r>
            <a:r>
              <a:rPr lang="en-US" altLang="en-US" sz="1600" b="0" dirty="0">
                <a:solidFill>
                  <a:srgbClr val="5E5145"/>
                </a:solidFill>
                <a:ea typeface="MS PGothic" pitchFamily="34" charset="-128"/>
              </a:rPr>
              <a:t> 85 percent by 2026.</a:t>
            </a:r>
          </a:p>
        </p:txBody>
      </p:sp>
      <p:sp>
        <p:nvSpPr>
          <p:cNvPr id="79878" name="Text Box 5"/>
          <p:cNvSpPr txBox="1">
            <a:spLocks noChangeArrowheads="1"/>
          </p:cNvSpPr>
          <p:nvPr/>
        </p:nvSpPr>
        <p:spPr bwMode="auto">
          <a:xfrm>
            <a:off x="246063" y="5998226"/>
            <a:ext cx="53784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 typeface="Wingdings" pitchFamily="2" charset="2"/>
              <a:buNone/>
            </a:pPr>
            <a:r>
              <a:rPr lang="en-US" altLang="en-US" sz="800" b="0" dirty="0">
                <a:solidFill>
                  <a:srgbClr val="000000"/>
                </a:solidFill>
                <a:ea typeface="MS PGothic" pitchFamily="34" charset="-128"/>
              </a:rPr>
              <a:t>Source: Congressional Budget Office and Wells Fargo Securities</a:t>
            </a:r>
          </a:p>
        </p:txBody>
      </p:sp>
      <p:sp>
        <p:nvSpPr>
          <p:cNvPr id="70663" name="Rectangle 6"/>
          <p:cNvSpPr>
            <a:spLocks noChangeArrowheads="1"/>
          </p:cNvSpPr>
          <p:nvPr/>
        </p:nvSpPr>
        <p:spPr bwMode="auto">
          <a:xfrm>
            <a:off x="489585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p>
            <a:pPr marL="107950" algn="ctr">
              <a:spcBef>
                <a:spcPct val="20000"/>
              </a:spcBef>
              <a:buClr>
                <a:srgbClr val="000000"/>
              </a:buClr>
              <a:buFont typeface="Wingdings" pitchFamily="2" charset="2"/>
              <a:buNone/>
              <a:defRPr/>
            </a:pPr>
            <a:r>
              <a:rPr lang="en-US" altLang="en-US" sz="1200" b="1" dirty="0">
                <a:solidFill>
                  <a:srgbClr val="FFFFFF"/>
                </a:solidFill>
                <a:ea typeface="MS PGothic" pitchFamily="34" charset="-128"/>
                <a:cs typeface="Arial" charset="0"/>
              </a:rPr>
              <a:t>Federal Debt Continues to Rise</a:t>
            </a:r>
          </a:p>
        </p:txBody>
      </p:sp>
      <p:sp>
        <p:nvSpPr>
          <p:cNvPr id="70664" name="Rectangle 7"/>
          <p:cNvSpPr>
            <a:spLocks noChangeArrowheads="1"/>
          </p:cNvSpPr>
          <p:nvPr/>
        </p:nvSpPr>
        <p:spPr bwMode="auto">
          <a:xfrm>
            <a:off x="215900" y="200342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p>
            <a:pPr marL="107950" algn="ctr">
              <a:spcBef>
                <a:spcPct val="20000"/>
              </a:spcBef>
              <a:buClr>
                <a:srgbClr val="000000"/>
              </a:buClr>
              <a:buFont typeface="Wingdings" pitchFamily="2" charset="2"/>
              <a:buNone/>
              <a:defRPr/>
            </a:pPr>
            <a:r>
              <a:rPr lang="en-US" altLang="en-US" sz="1200" b="1" dirty="0">
                <a:solidFill>
                  <a:srgbClr val="FFFFFF"/>
                </a:solidFill>
                <a:ea typeface="MS PGothic" pitchFamily="34" charset="-128"/>
                <a:cs typeface="Arial" charset="0"/>
              </a:rPr>
              <a:t>Composition of Federal Spending</a:t>
            </a:r>
          </a:p>
        </p:txBody>
      </p:sp>
      <p:pic>
        <p:nvPicPr>
          <p:cNvPr id="5122"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2478088"/>
            <a:ext cx="4068767" cy="2946014"/>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81563" y="2478088"/>
            <a:ext cx="3864902" cy="296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8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None/>
            </a:pPr>
            <a:fld id="{3A0FC72C-1C18-4BA4-8FBF-A03D5A99AA94}" type="slidenum">
              <a:rPr lang="en-US" altLang="en-US" sz="1000" smtClean="0">
                <a:solidFill>
                  <a:srgbClr val="A9B089"/>
                </a:solidFill>
                <a:latin typeface="Verdana" pitchFamily="34" charset="0"/>
              </a:rPr>
              <a:pPr>
                <a:spcBef>
                  <a:spcPct val="0"/>
                </a:spcBef>
                <a:buNone/>
              </a:pPr>
              <a:t>29</a:t>
            </a:fld>
            <a:endParaRPr lang="en-US" altLang="en-US" sz="1000" dirty="0">
              <a:solidFill>
                <a:srgbClr val="A9B089"/>
              </a:solidFill>
              <a:latin typeface="Verdana" pitchFamily="34" charset="0"/>
            </a:endParaRPr>
          </a:p>
        </p:txBody>
      </p:sp>
      <p:sp>
        <p:nvSpPr>
          <p:cNvPr id="372739" name="Rectangle 2"/>
          <p:cNvSpPr>
            <a:spLocks noChangeArrowheads="1"/>
          </p:cNvSpPr>
          <p:nvPr/>
        </p:nvSpPr>
        <p:spPr bwMode="auto">
          <a:xfrm>
            <a:off x="3424238" y="1085850"/>
            <a:ext cx="5557837" cy="274638"/>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174625" indent="-17462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Font typeface="Wingdings" pitchFamily="2" charset="2"/>
              <a:buNone/>
            </a:pPr>
            <a:r>
              <a:rPr lang="en-US" altLang="en-US" b="1" dirty="0">
                <a:solidFill>
                  <a:srgbClr val="FFFFFF"/>
                </a:solidFill>
              </a:rPr>
              <a:t>Key Issues</a:t>
            </a:r>
          </a:p>
        </p:txBody>
      </p:sp>
      <p:sp>
        <p:nvSpPr>
          <p:cNvPr id="372740" name="Rectangle 3"/>
          <p:cNvSpPr>
            <a:spLocks noGrp="1" noChangeArrowheads="1"/>
          </p:cNvSpPr>
          <p:nvPr>
            <p:ph type="title"/>
          </p:nvPr>
        </p:nvSpPr>
        <p:spPr/>
        <p:txBody>
          <a:bodyPr/>
          <a:lstStyle/>
          <a:p>
            <a:pPr eaLnBrk="1" hangingPunct="1"/>
            <a:r>
              <a:rPr lang="en-US" altLang="en-US" dirty="0"/>
              <a:t>D.C. Update</a:t>
            </a:r>
          </a:p>
        </p:txBody>
      </p:sp>
      <p:sp>
        <p:nvSpPr>
          <p:cNvPr id="37274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Political Outlook Baseline</a:t>
            </a:r>
            <a:endParaRPr lang="en-US" altLang="en-US" sz="1600" b="1" dirty="0">
              <a:solidFill>
                <a:srgbClr val="5E5145"/>
              </a:solidFill>
              <a:ea typeface="MS PGothic" pitchFamily="34" charset="-128"/>
            </a:endParaRPr>
          </a:p>
        </p:txBody>
      </p:sp>
      <p:sp>
        <p:nvSpPr>
          <p:cNvPr id="372742" name="Rectangle 5"/>
          <p:cNvSpPr>
            <a:spLocks noChangeArrowheads="1"/>
          </p:cNvSpPr>
          <p:nvPr/>
        </p:nvSpPr>
        <p:spPr bwMode="auto">
          <a:xfrm>
            <a:off x="3479800" y="1468438"/>
            <a:ext cx="5497513" cy="4705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lstStyle>
            <a:lvl1pPr marL="225425" indent="-225425" eaLnBrk="0" hangingPunct="0">
              <a:spcBef>
                <a:spcPct val="20000"/>
              </a:spcBef>
              <a:defRPr sz="1200">
                <a:solidFill>
                  <a:schemeClr val="tx1"/>
                </a:solidFill>
                <a:latin typeface="Georgia" pitchFamily="18" charset="0"/>
              </a:defRPr>
            </a:lvl1pPr>
            <a:lvl2pPr indent="-230188"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buClr>
                <a:srgbClr val="000000"/>
              </a:buClr>
            </a:pPr>
            <a:r>
              <a:rPr lang="en-US" altLang="en-US" sz="1600" dirty="0">
                <a:solidFill>
                  <a:srgbClr val="000000"/>
                </a:solidFill>
              </a:rPr>
              <a:t>FY 2017 budget debate</a:t>
            </a:r>
          </a:p>
          <a:p>
            <a:pPr lvl="1" eaLnBrk="1" hangingPunct="1">
              <a:lnSpc>
                <a:spcPct val="100000"/>
              </a:lnSpc>
              <a:buClr>
                <a:srgbClr val="000000"/>
              </a:buClr>
              <a:buFont typeface="Wingdings" pitchFamily="2" charset="2"/>
              <a:buChar char="Ø"/>
            </a:pPr>
            <a:r>
              <a:rPr lang="en-US" altLang="en-US" sz="1400" dirty="0">
                <a:solidFill>
                  <a:srgbClr val="000000"/>
                </a:solidFill>
              </a:rPr>
              <a:t>We expect a continuing resolution for FY 2017 that maintains funding levels until after the first of the year.</a:t>
            </a:r>
          </a:p>
          <a:p>
            <a:pPr eaLnBrk="1" hangingPunct="1">
              <a:lnSpc>
                <a:spcPct val="100000"/>
              </a:lnSpc>
              <a:buClr>
                <a:srgbClr val="000000"/>
              </a:buClr>
            </a:pPr>
            <a:endParaRPr lang="en-US" altLang="en-US" sz="1400" dirty="0">
              <a:solidFill>
                <a:srgbClr val="000000"/>
              </a:solidFill>
            </a:endParaRPr>
          </a:p>
          <a:p>
            <a:pPr eaLnBrk="1" hangingPunct="1">
              <a:lnSpc>
                <a:spcPct val="100000"/>
              </a:lnSpc>
              <a:buClr>
                <a:srgbClr val="000000"/>
              </a:buClr>
            </a:pPr>
            <a:endParaRPr lang="en-US" altLang="en-US" sz="1000" dirty="0">
              <a:solidFill>
                <a:srgbClr val="000000"/>
              </a:solidFill>
            </a:endParaRPr>
          </a:p>
          <a:p>
            <a:pPr eaLnBrk="1" hangingPunct="1">
              <a:lnSpc>
                <a:spcPct val="100000"/>
              </a:lnSpc>
              <a:buClr>
                <a:srgbClr val="000000"/>
              </a:buClr>
            </a:pPr>
            <a:r>
              <a:rPr lang="en-US" altLang="en-US" sz="1600" dirty="0">
                <a:solidFill>
                  <a:srgbClr val="000000"/>
                </a:solidFill>
              </a:rPr>
              <a:t>Control of the Senate  </a:t>
            </a:r>
          </a:p>
          <a:p>
            <a:pPr lvl="1" eaLnBrk="1" hangingPunct="1">
              <a:lnSpc>
                <a:spcPct val="100000"/>
              </a:lnSpc>
              <a:buClr>
                <a:srgbClr val="000000"/>
              </a:buClr>
              <a:buFont typeface="Wingdings" pitchFamily="2" charset="2"/>
              <a:buChar char="Ø"/>
            </a:pPr>
            <a:r>
              <a:rPr lang="en-US" altLang="en-US" sz="1400" dirty="0">
                <a:solidFill>
                  <a:srgbClr val="000000"/>
                </a:solidFill>
              </a:rPr>
              <a:t>24 Republican seats up for re-election vs. 10 Democratic seats</a:t>
            </a:r>
          </a:p>
          <a:p>
            <a:pPr marL="0" indent="0" eaLnBrk="1" hangingPunct="1">
              <a:lnSpc>
                <a:spcPct val="100000"/>
              </a:lnSpc>
              <a:buClr>
                <a:srgbClr val="000000"/>
              </a:buClr>
              <a:buNone/>
            </a:pPr>
            <a:endParaRPr lang="en-US" altLang="en-US" sz="1400" dirty="0">
              <a:solidFill>
                <a:srgbClr val="000000"/>
              </a:solidFill>
            </a:endParaRPr>
          </a:p>
          <a:p>
            <a:pPr marL="0" indent="0" eaLnBrk="1" hangingPunct="1">
              <a:lnSpc>
                <a:spcPct val="100000"/>
              </a:lnSpc>
              <a:buClr>
                <a:srgbClr val="000000"/>
              </a:buClr>
              <a:buNone/>
            </a:pPr>
            <a:endParaRPr lang="en-US" altLang="en-US" sz="1000" dirty="0">
              <a:solidFill>
                <a:srgbClr val="000000"/>
              </a:solidFill>
            </a:endParaRPr>
          </a:p>
          <a:p>
            <a:pPr eaLnBrk="1" hangingPunct="1">
              <a:lnSpc>
                <a:spcPct val="100000"/>
              </a:lnSpc>
              <a:buClr>
                <a:srgbClr val="000000"/>
              </a:buClr>
            </a:pPr>
            <a:r>
              <a:rPr lang="en-US" altLang="en-US" sz="1600" dirty="0">
                <a:solidFill>
                  <a:srgbClr val="000000"/>
                </a:solidFill>
              </a:rPr>
              <a:t>Control of the House</a:t>
            </a:r>
          </a:p>
          <a:p>
            <a:pPr lvl="1" eaLnBrk="1" hangingPunct="1">
              <a:lnSpc>
                <a:spcPct val="100000"/>
              </a:lnSpc>
              <a:buClr>
                <a:srgbClr val="000000"/>
              </a:buClr>
              <a:buFont typeface="Wingdings" pitchFamily="2" charset="2"/>
              <a:buChar char="Ø"/>
            </a:pPr>
            <a:r>
              <a:rPr lang="en-US" altLang="en-US" sz="1400" dirty="0">
                <a:solidFill>
                  <a:srgbClr val="000000"/>
                </a:solidFill>
              </a:rPr>
              <a:t>Democrats would need to pick up 30 seats to regain control</a:t>
            </a:r>
          </a:p>
          <a:p>
            <a:pPr lvl="2" eaLnBrk="1" hangingPunct="1">
              <a:lnSpc>
                <a:spcPct val="100000"/>
              </a:lnSpc>
              <a:buClr>
                <a:srgbClr val="000000"/>
              </a:buClr>
              <a:buFont typeface="Wingdings" pitchFamily="2" charset="2"/>
              <a:buChar char="Ø"/>
            </a:pPr>
            <a:r>
              <a:rPr lang="en-US" altLang="en-US" sz="1100" dirty="0">
                <a:solidFill>
                  <a:srgbClr val="000000"/>
                </a:solidFill>
              </a:rPr>
              <a:t>Cook Political Report currently shows only 25 Toss Up Seats</a:t>
            </a:r>
          </a:p>
          <a:p>
            <a:pPr eaLnBrk="1" hangingPunct="1">
              <a:lnSpc>
                <a:spcPct val="100000"/>
              </a:lnSpc>
              <a:buClr>
                <a:srgbClr val="000000"/>
              </a:buClr>
            </a:pPr>
            <a:endParaRPr lang="en-US" altLang="en-US" sz="1400" dirty="0">
              <a:solidFill>
                <a:srgbClr val="000000"/>
              </a:solidFill>
            </a:endParaRPr>
          </a:p>
          <a:p>
            <a:pPr eaLnBrk="1" hangingPunct="1">
              <a:lnSpc>
                <a:spcPct val="100000"/>
              </a:lnSpc>
              <a:buClr>
                <a:srgbClr val="000000"/>
              </a:buClr>
            </a:pPr>
            <a:endParaRPr lang="en-US" altLang="en-US" sz="1000" dirty="0">
              <a:solidFill>
                <a:srgbClr val="000000"/>
              </a:solidFill>
            </a:endParaRPr>
          </a:p>
          <a:p>
            <a:pPr eaLnBrk="1" hangingPunct="1">
              <a:lnSpc>
                <a:spcPct val="100000"/>
              </a:lnSpc>
              <a:buClr>
                <a:srgbClr val="000000"/>
              </a:buClr>
            </a:pPr>
            <a:r>
              <a:rPr lang="en-US" altLang="en-US" sz="1600" dirty="0">
                <a:solidFill>
                  <a:srgbClr val="000000"/>
                </a:solidFill>
              </a:rPr>
              <a:t>Presidential Elections and the Economy</a:t>
            </a:r>
          </a:p>
          <a:p>
            <a:pPr lvl="1" eaLnBrk="1" hangingPunct="1">
              <a:lnSpc>
                <a:spcPct val="100000"/>
              </a:lnSpc>
              <a:buClr>
                <a:srgbClr val="000000"/>
              </a:buClr>
              <a:buFont typeface="Wingdings" pitchFamily="2" charset="2"/>
              <a:buChar char="Ø"/>
            </a:pPr>
            <a:r>
              <a:rPr lang="en-US" altLang="en-US" sz="1400" dirty="0">
                <a:solidFill>
                  <a:srgbClr val="000000"/>
                </a:solidFill>
              </a:rPr>
              <a:t>Our baseline is for a divided Congress regardless of who is in the White House, thus we do not expect to modify our outlook based on the outcome of the election.</a:t>
            </a:r>
          </a:p>
        </p:txBody>
      </p:sp>
    </p:spTree>
    <p:extLst>
      <p:ext uri="{BB962C8B-B14F-4D97-AF65-F5344CB8AC3E}">
        <p14:creationId xmlns:p14="http://schemas.microsoft.com/office/powerpoint/2010/main" val="46903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F33850EC-419B-4279-8ADE-61D41D1AD832}" type="slidenum">
              <a:rPr lang="en-US" altLang="en-US" sz="1000" smtClean="0">
                <a:solidFill>
                  <a:srgbClr val="A9B089"/>
                </a:solidFill>
                <a:latin typeface="Verdana" pitchFamily="34" charset="0"/>
              </a:rPr>
              <a:pPr>
                <a:spcBef>
                  <a:spcPct val="0"/>
                </a:spcBef>
              </a:pPr>
              <a:t>3</a:t>
            </a:fld>
            <a:endParaRPr lang="en-US" altLang="en-US" sz="1000" dirty="0">
              <a:solidFill>
                <a:srgbClr val="A9B089"/>
              </a:solidFill>
              <a:latin typeface="Verdana" pitchFamily="34" charset="0"/>
            </a:endParaRPr>
          </a:p>
        </p:txBody>
      </p:sp>
      <p:pic>
        <p:nvPicPr>
          <p:cNvPr id="2"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104900"/>
            <a:ext cx="5552309" cy="4262438"/>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2804" name="Rectangle 3"/>
          <p:cNvSpPr>
            <a:spLocks noGrp="1" noChangeArrowheads="1"/>
          </p:cNvSpPr>
          <p:nvPr>
            <p:ph type="title"/>
          </p:nvPr>
        </p:nvSpPr>
        <p:spPr/>
        <p:txBody>
          <a:bodyPr/>
          <a:lstStyle/>
          <a:p>
            <a:pPr eaLnBrk="1" hangingPunct="1"/>
            <a:r>
              <a:rPr lang="en-US" altLang="en-US" dirty="0"/>
              <a:t>Where Are We Now? </a:t>
            </a:r>
          </a:p>
        </p:txBody>
      </p:sp>
      <p:sp>
        <p:nvSpPr>
          <p:cNvPr id="332805" name="Text Box 18"/>
          <p:cNvSpPr txBox="1">
            <a:spLocks noChangeArrowheads="1"/>
          </p:cNvSpPr>
          <p:nvPr/>
        </p:nvSpPr>
        <p:spPr bwMode="auto">
          <a:xfrm>
            <a:off x="257175"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Font typeface="Wingdings" pitchFamily="2" charset="2"/>
              <a:buNone/>
            </a:pPr>
            <a:r>
              <a:rPr lang="en-US" altLang="en-US" sz="1600" dirty="0">
                <a:solidFill>
                  <a:srgbClr val="5E5145"/>
                </a:solidFill>
                <a:ea typeface="MS PGothic" pitchFamily="34" charset="-128"/>
              </a:rPr>
              <a:t>Economic growth should continue at a modest pace over the coming quarters</a:t>
            </a:r>
            <a:endParaRPr lang="en-US" altLang="en-US" sz="1600" dirty="0">
              <a:solidFill>
                <a:schemeClr val="accent1"/>
              </a:solidFill>
              <a:ea typeface="MS PGothic" pitchFamily="34" charset="-128"/>
            </a:endParaRPr>
          </a:p>
        </p:txBody>
      </p:sp>
      <p:sp>
        <p:nvSpPr>
          <p:cNvPr id="332806"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U.S. Department of Commerce and Wells Fargo Securities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None/>
            </a:pPr>
            <a:fld id="{8088069C-91CD-4E60-ABA7-249413212D17}" type="slidenum">
              <a:rPr lang="en-US" altLang="en-US" sz="1000" smtClean="0">
                <a:solidFill>
                  <a:srgbClr val="A9B089"/>
                </a:solidFill>
                <a:latin typeface="Verdana" pitchFamily="34" charset="0"/>
              </a:rPr>
              <a:pPr>
                <a:spcBef>
                  <a:spcPct val="0"/>
                </a:spcBef>
                <a:buNone/>
              </a:pPr>
              <a:t>30</a:t>
            </a:fld>
            <a:endParaRPr lang="en-US" altLang="en-US" sz="1000" dirty="0">
              <a:solidFill>
                <a:srgbClr val="A9B089"/>
              </a:solidFill>
              <a:latin typeface="Verdana" pitchFamily="34" charset="0"/>
            </a:endParaRPr>
          </a:p>
        </p:txBody>
      </p:sp>
      <p:pic>
        <p:nvPicPr>
          <p:cNvPr id="1638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85850"/>
            <a:ext cx="5235717" cy="4019394"/>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36" name="Rectangle 3"/>
          <p:cNvSpPr>
            <a:spLocks noGrp="1" noChangeArrowheads="1"/>
          </p:cNvSpPr>
          <p:nvPr>
            <p:ph type="title"/>
          </p:nvPr>
        </p:nvSpPr>
        <p:spPr/>
        <p:txBody>
          <a:bodyPr/>
          <a:lstStyle/>
          <a:p>
            <a:pPr eaLnBrk="1" hangingPunct="1"/>
            <a:r>
              <a:rPr lang="en-US" altLang="en-US" dirty="0"/>
              <a:t>Oil Prices</a:t>
            </a:r>
          </a:p>
        </p:txBody>
      </p:sp>
      <p:sp>
        <p:nvSpPr>
          <p:cNvPr id="351237"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
                <a:srgbClr val="000000"/>
              </a:buClr>
              <a:buFont typeface="Wingdings" pitchFamily="2" charset="2"/>
              <a:buNone/>
            </a:pPr>
            <a:r>
              <a:rPr lang="en-US" altLang="en-US" sz="1600" dirty="0">
                <a:solidFill>
                  <a:srgbClr val="5E5145"/>
                </a:solidFill>
                <a:ea typeface="MS PGothic" pitchFamily="34" charset="-128"/>
              </a:rPr>
              <a:t>Oil prices have continued to slump</a:t>
            </a:r>
          </a:p>
        </p:txBody>
      </p:sp>
      <p:sp>
        <p:nvSpPr>
          <p:cNvPr id="351238"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
                <a:srgbClr val="000000"/>
              </a:buClr>
              <a:buFont typeface="Wingdings" pitchFamily="2" charset="2"/>
              <a:buNone/>
            </a:pPr>
            <a:r>
              <a:rPr lang="en-US" altLang="en-US" sz="800" dirty="0">
                <a:solidFill>
                  <a:srgbClr val="000000"/>
                </a:solidFill>
                <a:ea typeface="MS PGothic" pitchFamily="34" charset="-128"/>
              </a:rPr>
              <a:t>Source: IHS Global Insight and Wells Fargo Securities</a:t>
            </a:r>
          </a:p>
        </p:txBody>
      </p:sp>
    </p:spTree>
    <p:extLst>
      <p:ext uri="{BB962C8B-B14F-4D97-AF65-F5344CB8AC3E}">
        <p14:creationId xmlns:p14="http://schemas.microsoft.com/office/powerpoint/2010/main" val="230182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None/>
            </a:pPr>
            <a:fld id="{8088069C-91CD-4E60-ABA7-249413212D17}" type="slidenum">
              <a:rPr lang="en-US" altLang="en-US" sz="1000" smtClean="0">
                <a:solidFill>
                  <a:srgbClr val="A9B089"/>
                </a:solidFill>
                <a:latin typeface="Verdana" pitchFamily="34" charset="0"/>
              </a:rPr>
              <a:pPr>
                <a:spcBef>
                  <a:spcPct val="0"/>
                </a:spcBef>
                <a:buNone/>
              </a:pPr>
              <a:t>31</a:t>
            </a:fld>
            <a:endParaRPr lang="en-US" altLang="en-US" sz="1000" dirty="0">
              <a:solidFill>
                <a:srgbClr val="A9B089"/>
              </a:solidFill>
              <a:latin typeface="Verdana" pitchFamily="34" charset="0"/>
            </a:endParaRPr>
          </a:p>
        </p:txBody>
      </p:sp>
      <p:pic>
        <p:nvPicPr>
          <p:cNvPr id="17410"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85850"/>
            <a:ext cx="5235717" cy="4019394"/>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36" name="Rectangle 3"/>
          <p:cNvSpPr>
            <a:spLocks noGrp="1" noChangeArrowheads="1"/>
          </p:cNvSpPr>
          <p:nvPr>
            <p:ph type="title"/>
          </p:nvPr>
        </p:nvSpPr>
        <p:spPr>
          <a:xfrm>
            <a:off x="-7938" y="33338"/>
            <a:ext cx="8609013" cy="354012"/>
          </a:xfrm>
        </p:spPr>
        <p:txBody>
          <a:bodyPr/>
          <a:lstStyle/>
          <a:p>
            <a:pPr eaLnBrk="1" hangingPunct="1"/>
            <a:r>
              <a:rPr lang="en-US" altLang="en-US" dirty="0"/>
              <a:t>Oil Supply &amp; Demand Factors</a:t>
            </a:r>
          </a:p>
        </p:txBody>
      </p:sp>
      <p:sp>
        <p:nvSpPr>
          <p:cNvPr id="351237"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
                <a:srgbClr val="000000"/>
              </a:buClr>
              <a:buFont typeface="Wingdings" pitchFamily="2" charset="2"/>
              <a:buNone/>
            </a:pPr>
            <a:r>
              <a:rPr lang="en-US" altLang="en-US" sz="1600" dirty="0">
                <a:solidFill>
                  <a:srgbClr val="5E5145"/>
                </a:solidFill>
                <a:ea typeface="MS PGothic" pitchFamily="34" charset="-128"/>
              </a:rPr>
              <a:t>The implied supply &amp; demand imbalance is expected to come down in the third quarter </a:t>
            </a:r>
          </a:p>
        </p:txBody>
      </p:sp>
      <p:sp>
        <p:nvSpPr>
          <p:cNvPr id="351238"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
                <a:srgbClr val="000000"/>
              </a:buClr>
              <a:buFont typeface="Wingdings" pitchFamily="2" charset="2"/>
              <a:buNone/>
            </a:pPr>
            <a:r>
              <a:rPr lang="en-US" altLang="en-US" sz="800" dirty="0">
                <a:solidFill>
                  <a:srgbClr val="000000"/>
                </a:solidFill>
                <a:ea typeface="MS PGothic" pitchFamily="34" charset="-128"/>
              </a:rPr>
              <a:t>Source: Energy Information Administration and Wells Fargo Securities</a:t>
            </a:r>
          </a:p>
        </p:txBody>
      </p:sp>
    </p:spTree>
    <p:extLst>
      <p:ext uri="{BB962C8B-B14F-4D97-AF65-F5344CB8AC3E}">
        <p14:creationId xmlns:p14="http://schemas.microsoft.com/office/powerpoint/2010/main" val="3339270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8088069C-91CD-4E60-ABA7-249413212D17}" type="slidenum">
              <a:rPr lang="en-US" altLang="en-US" sz="1000" smtClean="0">
                <a:solidFill>
                  <a:srgbClr val="A9B089"/>
                </a:solidFill>
                <a:latin typeface="Verdana" pitchFamily="34" charset="0"/>
              </a:rPr>
              <a:pPr>
                <a:spcBef>
                  <a:spcPct val="0"/>
                </a:spcBef>
              </a:pPr>
              <a:t>32</a:t>
            </a:fld>
            <a:endParaRPr lang="en-US" altLang="en-US" sz="1000" dirty="0">
              <a:solidFill>
                <a:srgbClr val="A9B089"/>
              </a:solidFill>
              <a:latin typeface="Verdana" pitchFamily="34" charset="0"/>
            </a:endParaRPr>
          </a:p>
        </p:txBody>
      </p:sp>
      <p:sp>
        <p:nvSpPr>
          <p:cNvPr id="351236" name="Rectangle 3"/>
          <p:cNvSpPr>
            <a:spLocks noGrp="1" noChangeArrowheads="1"/>
          </p:cNvSpPr>
          <p:nvPr>
            <p:ph type="title"/>
          </p:nvPr>
        </p:nvSpPr>
        <p:spPr/>
        <p:txBody>
          <a:bodyPr/>
          <a:lstStyle/>
          <a:p>
            <a:pPr eaLnBrk="1" hangingPunct="1"/>
            <a:r>
              <a:rPr lang="en-US" altLang="en-US" dirty="0"/>
              <a:t>Inflation</a:t>
            </a:r>
          </a:p>
        </p:txBody>
      </p:sp>
      <p:sp>
        <p:nvSpPr>
          <p:cNvPr id="351237" name="Text Box 18"/>
          <p:cNvSpPr txBox="1">
            <a:spLocks noChangeArrowheads="1"/>
          </p:cNvSpPr>
          <p:nvPr/>
        </p:nvSpPr>
        <p:spPr bwMode="auto">
          <a:xfrm>
            <a:off x="254000" y="846138"/>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Font typeface="Wingdings" pitchFamily="2" charset="2"/>
              <a:buNone/>
            </a:pPr>
            <a:r>
              <a:rPr lang="en-US" altLang="en-US" sz="1600" dirty="0">
                <a:solidFill>
                  <a:srgbClr val="5E5145"/>
                </a:solidFill>
                <a:ea typeface="MS PGothic" pitchFamily="34" charset="-128"/>
              </a:rPr>
              <a:t>Inflation remains in check</a:t>
            </a:r>
          </a:p>
        </p:txBody>
      </p:sp>
      <p:sp>
        <p:nvSpPr>
          <p:cNvPr id="351238"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Font typeface="Wingdings" pitchFamily="2" charset="2"/>
              <a:buNone/>
            </a:pPr>
            <a:r>
              <a:rPr lang="en-US" altLang="en-US" sz="800" dirty="0">
                <a:ea typeface="MS PGothic" pitchFamily="34" charset="-128"/>
              </a:rPr>
              <a:t>Source: U.S. Department of Commerce and Wells Fargo Securities</a:t>
            </a:r>
          </a:p>
        </p:txBody>
      </p:sp>
      <p:pic>
        <p:nvPicPr>
          <p:cNvPr id="512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517287" y="1311275"/>
            <a:ext cx="5198699" cy="3990976"/>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344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7390C036-925B-443A-822D-554E0914F76E}" type="slidenum">
              <a:rPr lang="en-US" altLang="en-US" sz="1000" smtClean="0">
                <a:solidFill>
                  <a:srgbClr val="A9B089"/>
                </a:solidFill>
                <a:latin typeface="Verdana" pitchFamily="34" charset="0"/>
                <a:ea typeface="MS PGothic" pitchFamily="34" charset="-128"/>
              </a:rPr>
              <a:pPr>
                <a:spcBef>
                  <a:spcPct val="0"/>
                </a:spcBef>
                <a:buClrTx/>
                <a:buSzTx/>
                <a:buFontTx/>
                <a:buNone/>
              </a:pPr>
              <a:t>33</a:t>
            </a:fld>
            <a:endParaRPr lang="en-US" altLang="en-US" sz="1000" dirty="0">
              <a:solidFill>
                <a:srgbClr val="A9B089"/>
              </a:solidFill>
              <a:latin typeface="Verdana" pitchFamily="34" charset="0"/>
              <a:ea typeface="MS PGothic" pitchFamily="34" charset="-128"/>
            </a:endParaRPr>
          </a:p>
        </p:txBody>
      </p:sp>
      <p:sp>
        <p:nvSpPr>
          <p:cNvPr id="227331" name="Rectangle 3"/>
          <p:cNvSpPr>
            <a:spLocks noGrp="1" noChangeArrowheads="1"/>
          </p:cNvSpPr>
          <p:nvPr>
            <p:ph type="title"/>
          </p:nvPr>
        </p:nvSpPr>
        <p:spPr/>
        <p:txBody>
          <a:bodyPr/>
          <a:lstStyle/>
          <a:p>
            <a:pPr eaLnBrk="1" hangingPunct="1"/>
            <a:r>
              <a:rPr lang="en-US" altLang="en-US" dirty="0"/>
              <a:t>FOMC Dot Plot</a:t>
            </a:r>
          </a:p>
        </p:txBody>
      </p:sp>
      <p:sp>
        <p:nvSpPr>
          <p:cNvPr id="227332"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The tightening cycle has finally commenced, but the pace of tightening has been repeatedly revised down.</a:t>
            </a:r>
          </a:p>
        </p:txBody>
      </p:sp>
      <p:sp>
        <p:nvSpPr>
          <p:cNvPr id="227333"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ea typeface="MS PGothic" pitchFamily="34" charset="-128"/>
              </a:rPr>
              <a:t>Source: Federal Reserve Board, Bloomberg LP and Wells Fargo Securities</a:t>
            </a:r>
          </a:p>
        </p:txBody>
      </p:sp>
      <p:pic>
        <p:nvPicPr>
          <p:cNvPr id="4098"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65513" y="1173163"/>
            <a:ext cx="5266006" cy="3812882"/>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98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7390C036-925B-443A-822D-554E0914F76E}" type="slidenum">
              <a:rPr lang="en-US" altLang="en-US" sz="1000" smtClean="0">
                <a:solidFill>
                  <a:srgbClr val="A9B089"/>
                </a:solidFill>
                <a:latin typeface="Verdana" pitchFamily="34" charset="0"/>
                <a:ea typeface="MS PGothic" pitchFamily="34" charset="-128"/>
              </a:rPr>
              <a:pPr>
                <a:spcBef>
                  <a:spcPct val="0"/>
                </a:spcBef>
                <a:buClrTx/>
                <a:buSzTx/>
                <a:buFontTx/>
                <a:buNone/>
              </a:pPr>
              <a:t>34</a:t>
            </a:fld>
            <a:endParaRPr lang="en-US" altLang="en-US" sz="1000" dirty="0">
              <a:solidFill>
                <a:srgbClr val="A9B089"/>
              </a:solidFill>
              <a:latin typeface="Verdana" pitchFamily="34" charset="0"/>
              <a:ea typeface="MS PGothic" pitchFamily="34" charset="-128"/>
            </a:endParaRPr>
          </a:p>
        </p:txBody>
      </p:sp>
      <p:sp>
        <p:nvSpPr>
          <p:cNvPr id="227331" name="Rectangle 3"/>
          <p:cNvSpPr>
            <a:spLocks noGrp="1" noChangeArrowheads="1"/>
          </p:cNvSpPr>
          <p:nvPr>
            <p:ph type="title"/>
          </p:nvPr>
        </p:nvSpPr>
        <p:spPr/>
        <p:txBody>
          <a:bodyPr/>
          <a:lstStyle/>
          <a:p>
            <a:pPr eaLnBrk="1" hangingPunct="1"/>
            <a:r>
              <a:rPr lang="en-US" altLang="en-US" dirty="0"/>
              <a:t>Yield Curve: Short-Term Rates Headed Higher</a:t>
            </a:r>
          </a:p>
        </p:txBody>
      </p:sp>
      <p:sp>
        <p:nvSpPr>
          <p:cNvPr id="227332"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The yield curve is expected to flatten further as the Fed raises short-term interest rates</a:t>
            </a:r>
          </a:p>
        </p:txBody>
      </p:sp>
      <p:sp>
        <p:nvSpPr>
          <p:cNvPr id="227333"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ea typeface="MS PGothic" pitchFamily="34" charset="-128"/>
              </a:rPr>
              <a:t>Source: IHS Global Insight and Wells Fargo Securities</a:t>
            </a:r>
          </a:p>
        </p:txBody>
      </p:sp>
      <p:pic>
        <p:nvPicPr>
          <p:cNvPr id="19458"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7413" y="1096963"/>
            <a:ext cx="5306228" cy="4073525"/>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606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EEC6910C-5806-4AC2-9021-E1E39D430599}" type="slidenum">
              <a:rPr lang="en-US" altLang="en-US" sz="1000" smtClean="0">
                <a:solidFill>
                  <a:srgbClr val="A9B089"/>
                </a:solidFill>
                <a:latin typeface="Verdana" pitchFamily="34" charset="0"/>
                <a:ea typeface="MS PGothic" pitchFamily="34" charset="-128"/>
              </a:rPr>
              <a:pPr>
                <a:spcBef>
                  <a:spcPct val="0"/>
                </a:spcBef>
                <a:buClrTx/>
                <a:buSzTx/>
                <a:buFontTx/>
                <a:buNone/>
              </a:pPr>
              <a:t>35</a:t>
            </a:fld>
            <a:endParaRPr lang="en-US" altLang="en-US" sz="1000" dirty="0">
              <a:solidFill>
                <a:srgbClr val="A9B089"/>
              </a:solidFill>
              <a:latin typeface="Verdana" pitchFamily="34" charset="0"/>
              <a:ea typeface="MS PGothic" pitchFamily="34" charset="-128"/>
            </a:endParaRPr>
          </a:p>
        </p:txBody>
      </p:sp>
      <p:pic>
        <p:nvPicPr>
          <p:cNvPr id="9218"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77913"/>
            <a:ext cx="5517689" cy="4005231"/>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Rectangle 3"/>
          <p:cNvSpPr>
            <a:spLocks noGrp="1" noChangeArrowheads="1"/>
          </p:cNvSpPr>
          <p:nvPr>
            <p:ph type="title"/>
          </p:nvPr>
        </p:nvSpPr>
        <p:spPr/>
        <p:txBody>
          <a:bodyPr/>
          <a:lstStyle/>
          <a:p>
            <a:pPr eaLnBrk="1" hangingPunct="1"/>
            <a:r>
              <a:rPr lang="en-US" altLang="en-US" dirty="0"/>
              <a:t>Global Economies: A Strong Dollar Policy?  </a:t>
            </a:r>
          </a:p>
        </p:txBody>
      </p:sp>
      <p:sp>
        <p:nvSpPr>
          <p:cNvPr id="76805"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The dollar has strengthened relative to the currencies of our major trading partners</a:t>
            </a:r>
          </a:p>
        </p:txBody>
      </p:sp>
      <p:sp>
        <p:nvSpPr>
          <p:cNvPr id="76806"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solidFill>
                  <a:srgbClr val="000000"/>
                </a:solidFill>
                <a:ea typeface="MS PGothic" pitchFamily="34" charset="-128"/>
              </a:rPr>
              <a:t>Source: Bloomberg LP and Wells Fargo Securities</a:t>
            </a:r>
          </a:p>
        </p:txBody>
      </p:sp>
      <p:sp>
        <p:nvSpPr>
          <p:cNvPr id="76807" name="Text Box 21"/>
          <p:cNvSpPr txBox="1">
            <a:spLocks noChangeArrowheads="1"/>
          </p:cNvSpPr>
          <p:nvPr/>
        </p:nvSpPr>
        <p:spPr bwMode="auto">
          <a:xfrm>
            <a:off x="1638300" y="4229100"/>
            <a:ext cx="160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50000"/>
              </a:spcBef>
              <a:buClrTx/>
              <a:buSzTx/>
              <a:buFontTx/>
              <a:buNone/>
            </a:pPr>
            <a:endParaRPr lang="en-US" altLang="en-US" sz="1800" dirty="0">
              <a:solidFill>
                <a:srgbClr val="000000"/>
              </a:solidFill>
              <a:latin typeface="Wachovia Celeste Caps"/>
            </a:endParaRPr>
          </a:p>
        </p:txBody>
      </p:sp>
    </p:spTree>
    <p:extLst>
      <p:ext uri="{BB962C8B-B14F-4D97-AF65-F5344CB8AC3E}">
        <p14:creationId xmlns:p14="http://schemas.microsoft.com/office/powerpoint/2010/main" val="3165205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EEC6910C-5806-4AC2-9021-E1E39D430599}" type="slidenum">
              <a:rPr lang="en-US" altLang="en-US" sz="1000" smtClean="0">
                <a:solidFill>
                  <a:srgbClr val="A9B089"/>
                </a:solidFill>
                <a:latin typeface="Verdana" pitchFamily="34" charset="0"/>
                <a:ea typeface="MS PGothic" pitchFamily="34" charset="-128"/>
              </a:rPr>
              <a:pPr>
                <a:spcBef>
                  <a:spcPct val="0"/>
                </a:spcBef>
                <a:buClrTx/>
                <a:buSzTx/>
                <a:buFontTx/>
                <a:buNone/>
              </a:pPr>
              <a:t>36</a:t>
            </a:fld>
            <a:endParaRPr lang="en-US" altLang="en-US" sz="1000">
              <a:solidFill>
                <a:srgbClr val="A9B089"/>
              </a:solidFill>
              <a:latin typeface="Verdana" pitchFamily="34" charset="0"/>
              <a:ea typeface="MS PGothic" pitchFamily="34" charset="-128"/>
            </a:endParaRPr>
          </a:p>
        </p:txBody>
      </p:sp>
      <p:pic>
        <p:nvPicPr>
          <p:cNvPr id="21506"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77913"/>
            <a:ext cx="5552308" cy="4262437"/>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Rectangle 3"/>
          <p:cNvSpPr>
            <a:spLocks noGrp="1" noChangeArrowheads="1"/>
          </p:cNvSpPr>
          <p:nvPr>
            <p:ph type="title"/>
          </p:nvPr>
        </p:nvSpPr>
        <p:spPr/>
        <p:txBody>
          <a:bodyPr/>
          <a:lstStyle/>
          <a:p>
            <a:pPr eaLnBrk="1" hangingPunct="1"/>
            <a:r>
              <a:rPr lang="en-US" altLang="en-US" dirty="0"/>
              <a:t>International Trade</a:t>
            </a:r>
          </a:p>
        </p:txBody>
      </p:sp>
      <p:sp>
        <p:nvSpPr>
          <p:cNvPr id="76805" name="Text Box 18"/>
          <p:cNvSpPr txBox="1">
            <a:spLocks noChangeArrowheads="1"/>
          </p:cNvSpPr>
          <p:nvPr/>
        </p:nvSpPr>
        <p:spPr bwMode="auto">
          <a:xfrm>
            <a:off x="253999"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The stronger U.S. dollar, slower global growth and stronger domestic demand will result in trade weighing on growth</a:t>
            </a:r>
          </a:p>
        </p:txBody>
      </p:sp>
      <p:sp>
        <p:nvSpPr>
          <p:cNvPr id="76806"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solidFill>
                  <a:srgbClr val="000000"/>
                </a:solidFill>
                <a:ea typeface="MS PGothic" pitchFamily="34" charset="-128"/>
              </a:rPr>
              <a:t>Source: U.S. Department of Commerce and Wells Fargo Securities</a:t>
            </a:r>
          </a:p>
        </p:txBody>
      </p:sp>
      <p:sp>
        <p:nvSpPr>
          <p:cNvPr id="76807" name="Text Box 21"/>
          <p:cNvSpPr txBox="1">
            <a:spLocks noChangeArrowheads="1"/>
          </p:cNvSpPr>
          <p:nvPr/>
        </p:nvSpPr>
        <p:spPr bwMode="auto">
          <a:xfrm>
            <a:off x="1638300" y="4229100"/>
            <a:ext cx="160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50000"/>
              </a:spcBef>
              <a:buClrTx/>
              <a:buSzTx/>
              <a:buFontTx/>
              <a:buNone/>
            </a:pPr>
            <a:endParaRPr lang="en-US" altLang="en-US" sz="1800" dirty="0">
              <a:solidFill>
                <a:srgbClr val="000000"/>
              </a:solidFill>
              <a:latin typeface="Wachovia Celeste Caps"/>
            </a:endParaRPr>
          </a:p>
        </p:txBody>
      </p:sp>
    </p:spTree>
    <p:extLst>
      <p:ext uri="{BB962C8B-B14F-4D97-AF65-F5344CB8AC3E}">
        <p14:creationId xmlns:p14="http://schemas.microsoft.com/office/powerpoint/2010/main" val="343469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48362DE9-6EBA-43DC-8C2B-41BAB21A9B79}" type="slidenum">
              <a:rPr lang="en-US" altLang="en-US" sz="1000" smtClean="0">
                <a:solidFill>
                  <a:srgbClr val="A9B089"/>
                </a:solidFill>
                <a:latin typeface="Verdana" pitchFamily="34" charset="0"/>
                <a:ea typeface="MS PGothic" pitchFamily="34" charset="-128"/>
              </a:rPr>
              <a:pPr>
                <a:spcBef>
                  <a:spcPct val="0"/>
                </a:spcBef>
                <a:buClrTx/>
                <a:buSzTx/>
                <a:buFontTx/>
                <a:buNone/>
              </a:pPr>
              <a:t>37</a:t>
            </a:fld>
            <a:endParaRPr lang="en-US" altLang="en-US" sz="1000">
              <a:solidFill>
                <a:srgbClr val="A9B089"/>
              </a:solidFill>
              <a:latin typeface="Verdana" pitchFamily="34" charset="0"/>
              <a:ea typeface="MS PGothic" pitchFamily="34" charset="-128"/>
            </a:endParaRPr>
          </a:p>
        </p:txBody>
      </p:sp>
      <p:pic>
        <p:nvPicPr>
          <p:cNvPr id="1536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500066" y="1090612"/>
            <a:ext cx="5196629" cy="398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3"/>
          <p:cNvSpPr>
            <a:spLocks noGrp="1" noChangeArrowheads="1"/>
          </p:cNvSpPr>
          <p:nvPr>
            <p:ph type="title"/>
          </p:nvPr>
        </p:nvSpPr>
        <p:spPr/>
        <p:txBody>
          <a:bodyPr/>
          <a:lstStyle/>
          <a:p>
            <a:pPr eaLnBrk="1" hangingPunct="1"/>
            <a:r>
              <a:rPr lang="en-US" altLang="en-US"/>
              <a:t>Contributions to Chinese Growth</a:t>
            </a:r>
          </a:p>
        </p:txBody>
      </p:sp>
      <p:sp>
        <p:nvSpPr>
          <p:cNvPr id="4506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Chinese authorities hope to rebalance growth toward the service sector</a:t>
            </a:r>
          </a:p>
        </p:txBody>
      </p:sp>
      <p:sp>
        <p:nvSpPr>
          <p:cNvPr id="45062" name="Text Box 5"/>
          <p:cNvSpPr txBox="1">
            <a:spLocks noChangeArrowheads="1"/>
          </p:cNvSpPr>
          <p:nvPr/>
        </p:nvSpPr>
        <p:spPr bwMode="auto">
          <a:xfrm>
            <a:off x="3427413" y="6009339"/>
            <a:ext cx="5341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solidFill>
                  <a:srgbClr val="000000"/>
                </a:solidFill>
                <a:ea typeface="MS PGothic" pitchFamily="34" charset="-128"/>
              </a:rPr>
              <a:t>Source:  CEIC and Wells Fargo Securities</a:t>
            </a:r>
          </a:p>
        </p:txBody>
      </p:sp>
    </p:spTree>
    <p:extLst>
      <p:ext uri="{BB962C8B-B14F-4D97-AF65-F5344CB8AC3E}">
        <p14:creationId xmlns:p14="http://schemas.microsoft.com/office/powerpoint/2010/main" val="2632106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48362DE9-6EBA-43DC-8C2B-41BAB21A9B79}" type="slidenum">
              <a:rPr lang="en-US" altLang="en-US" sz="1000" smtClean="0">
                <a:solidFill>
                  <a:srgbClr val="A9B089"/>
                </a:solidFill>
                <a:latin typeface="Verdana" pitchFamily="34" charset="0"/>
                <a:ea typeface="MS PGothic" pitchFamily="34" charset="-128"/>
              </a:rPr>
              <a:pPr>
                <a:spcBef>
                  <a:spcPct val="0"/>
                </a:spcBef>
                <a:buClrTx/>
                <a:buSzTx/>
                <a:buFontTx/>
                <a:buNone/>
              </a:pPr>
              <a:t>38</a:t>
            </a:fld>
            <a:endParaRPr lang="en-US" altLang="en-US" sz="1000">
              <a:solidFill>
                <a:srgbClr val="A9B089"/>
              </a:solidFill>
              <a:latin typeface="Verdana" pitchFamily="34" charset="0"/>
              <a:ea typeface="MS PGothic" pitchFamily="34" charset="-128"/>
            </a:endParaRPr>
          </a:p>
        </p:txBody>
      </p:sp>
      <p:pic>
        <p:nvPicPr>
          <p:cNvPr id="1638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196629" cy="398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Rectangle 3"/>
          <p:cNvSpPr>
            <a:spLocks noGrp="1" noChangeArrowheads="1"/>
          </p:cNvSpPr>
          <p:nvPr>
            <p:ph type="title"/>
          </p:nvPr>
        </p:nvSpPr>
        <p:spPr/>
        <p:txBody>
          <a:bodyPr/>
          <a:lstStyle/>
          <a:p>
            <a:pPr eaLnBrk="1" hangingPunct="1"/>
            <a:r>
              <a:rPr lang="en-US" altLang="en-US" dirty="0"/>
              <a:t>The Perception of Chinese Growth</a:t>
            </a:r>
          </a:p>
        </p:txBody>
      </p:sp>
      <p:sp>
        <p:nvSpPr>
          <p:cNvPr id="4506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Chinese growth appears slower to U.S. market participants due, in part, to the strength of the U.S. dollar relative to the renminbi</a:t>
            </a:r>
          </a:p>
        </p:txBody>
      </p:sp>
      <p:sp>
        <p:nvSpPr>
          <p:cNvPr id="45062" name="Text Box 5"/>
          <p:cNvSpPr txBox="1">
            <a:spLocks noChangeArrowheads="1"/>
          </p:cNvSpPr>
          <p:nvPr/>
        </p:nvSpPr>
        <p:spPr bwMode="auto">
          <a:xfrm>
            <a:off x="3427413" y="6009339"/>
            <a:ext cx="5341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solidFill>
                  <a:srgbClr val="000000"/>
                </a:solidFill>
                <a:ea typeface="MS PGothic" pitchFamily="34" charset="-128"/>
              </a:rPr>
              <a:t>Source:  Bloomberg LP and Wells Fargo Securities</a:t>
            </a:r>
          </a:p>
        </p:txBody>
      </p:sp>
    </p:spTree>
    <p:extLst>
      <p:ext uri="{BB962C8B-B14F-4D97-AF65-F5344CB8AC3E}">
        <p14:creationId xmlns:p14="http://schemas.microsoft.com/office/powerpoint/2010/main" val="4264731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A3849D90-AB58-4607-9DE7-6E6780E10263}" type="slidenum">
              <a:rPr lang="en-US" altLang="en-US" sz="1000" smtClean="0">
                <a:solidFill>
                  <a:srgbClr val="A9B089"/>
                </a:solidFill>
                <a:latin typeface="Verdana" pitchFamily="34" charset="0"/>
                <a:ea typeface="MS PGothic" pitchFamily="34" charset="-128"/>
              </a:rPr>
              <a:pPr>
                <a:spcBef>
                  <a:spcPct val="0"/>
                </a:spcBef>
                <a:buClrTx/>
                <a:buSzTx/>
                <a:buFontTx/>
                <a:buNone/>
              </a:pPr>
              <a:t>39</a:t>
            </a:fld>
            <a:endParaRPr lang="en-US" altLang="en-US" sz="1000">
              <a:solidFill>
                <a:srgbClr val="A9B089"/>
              </a:solidFill>
              <a:latin typeface="Verdana" pitchFamily="34" charset="0"/>
              <a:ea typeface="MS PGothic" pitchFamily="34" charset="-128"/>
            </a:endParaRPr>
          </a:p>
        </p:txBody>
      </p:sp>
      <p:sp>
        <p:nvSpPr>
          <p:cNvPr id="45059" name="Slide Number Placeholder 3"/>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Tx/>
              <a:buNone/>
            </a:pPr>
            <a:fld id="{559DFE1C-A4B2-4F73-B197-1AABB551E39D}" type="slidenum">
              <a:rPr lang="en-US" altLang="en-US" sz="1000" b="0">
                <a:solidFill>
                  <a:srgbClr val="A9B089"/>
                </a:solidFill>
                <a:latin typeface="Verdana" pitchFamily="34" charset="0"/>
                <a:ea typeface="MS PGothic" pitchFamily="34" charset="-128"/>
                <a:cs typeface="Verdana" pitchFamily="34" charset="0"/>
              </a:rPr>
              <a:pPr algn="ctr">
                <a:spcBef>
                  <a:spcPct val="0"/>
                </a:spcBef>
                <a:buClrTx/>
                <a:buSzTx/>
                <a:buFontTx/>
                <a:buNone/>
              </a:pPr>
              <a:t>39</a:t>
            </a:fld>
            <a:endParaRPr lang="en-US" altLang="en-US" sz="1000" b="0">
              <a:solidFill>
                <a:srgbClr val="A9B089"/>
              </a:solidFill>
              <a:latin typeface="Verdana" pitchFamily="34" charset="0"/>
              <a:ea typeface="MS PGothic" pitchFamily="34" charset="-128"/>
              <a:cs typeface="Verdana" pitchFamily="34" charset="0"/>
            </a:endParaRPr>
          </a:p>
        </p:txBody>
      </p:sp>
      <p:pic>
        <p:nvPicPr>
          <p:cNvPr id="17410"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85850"/>
            <a:ext cx="5484068" cy="397077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Rectangle 3"/>
          <p:cNvSpPr>
            <a:spLocks noGrp="1" noChangeArrowheads="1"/>
          </p:cNvSpPr>
          <p:nvPr>
            <p:ph type="title" idx="4294967295"/>
          </p:nvPr>
        </p:nvSpPr>
        <p:spPr/>
        <p:txBody>
          <a:bodyPr/>
          <a:lstStyle/>
          <a:p>
            <a:pPr eaLnBrk="1" hangingPunct="1"/>
            <a:r>
              <a:rPr lang="en-US" altLang="en-US" dirty="0"/>
              <a:t>Chinese Financial Markets</a:t>
            </a:r>
          </a:p>
        </p:txBody>
      </p:sp>
      <p:sp>
        <p:nvSpPr>
          <p:cNvPr id="45062"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b="0" dirty="0">
                <a:solidFill>
                  <a:srgbClr val="5E5145"/>
                </a:solidFill>
                <a:ea typeface="MS PGothic" pitchFamily="34" charset="-128"/>
              </a:rPr>
              <a:t>Bank lending is the primary means of financing for Chinese companies—not equities</a:t>
            </a:r>
          </a:p>
        </p:txBody>
      </p:sp>
      <p:sp>
        <p:nvSpPr>
          <p:cNvPr id="45063"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b="0" dirty="0">
                <a:ea typeface="MS PGothic" pitchFamily="34" charset="-128"/>
              </a:rPr>
              <a:t>Source: International Monetary Fund and Wells Fargo Securities</a:t>
            </a:r>
          </a:p>
        </p:txBody>
      </p:sp>
    </p:spTree>
    <p:extLst>
      <p:ext uri="{BB962C8B-B14F-4D97-AF65-F5344CB8AC3E}">
        <p14:creationId xmlns:p14="http://schemas.microsoft.com/office/powerpoint/2010/main" val="41109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0AFFA217-3F0F-4407-B230-124539FE3F12}" type="slidenum">
              <a:rPr lang="en-US" altLang="en-US" sz="1000" smtClean="0">
                <a:solidFill>
                  <a:srgbClr val="A9B089"/>
                </a:solidFill>
                <a:latin typeface="Verdana" pitchFamily="34" charset="0"/>
                <a:ea typeface="MS PGothic" pitchFamily="34" charset="-128"/>
              </a:rPr>
              <a:pPr>
                <a:spcBef>
                  <a:spcPct val="0"/>
                </a:spcBef>
                <a:buClrTx/>
                <a:buSzTx/>
                <a:buFontTx/>
                <a:buNone/>
              </a:pPr>
              <a:t>4</a:t>
            </a:fld>
            <a:endParaRPr lang="en-US" altLang="en-US" sz="1000" dirty="0">
              <a:solidFill>
                <a:srgbClr val="A9B089"/>
              </a:solidFill>
              <a:latin typeface="Verdana" pitchFamily="34" charset="0"/>
              <a:ea typeface="MS PGothic" pitchFamily="34" charset="-128"/>
            </a:endParaRPr>
          </a:p>
        </p:txBody>
      </p:sp>
      <p:pic>
        <p:nvPicPr>
          <p:cNvPr id="2050"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554376" cy="426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Rectangle 3"/>
          <p:cNvSpPr>
            <a:spLocks noGrp="1" noChangeArrowheads="1"/>
          </p:cNvSpPr>
          <p:nvPr>
            <p:ph type="title"/>
          </p:nvPr>
        </p:nvSpPr>
        <p:spPr/>
        <p:txBody>
          <a:bodyPr/>
          <a:lstStyle/>
          <a:p>
            <a:pPr eaLnBrk="1" hangingPunct="1"/>
            <a:r>
              <a:rPr lang="en-US" altLang="en-US" dirty="0"/>
              <a:t>Real Final Sales</a:t>
            </a:r>
          </a:p>
        </p:txBody>
      </p:sp>
      <p:sp>
        <p:nvSpPr>
          <p:cNvPr id="35845"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Growth in domestic spending is expected to average around 2 percent  </a:t>
            </a:r>
          </a:p>
        </p:txBody>
      </p:sp>
      <p:sp>
        <p:nvSpPr>
          <p:cNvPr id="35846" name="Text Box 5"/>
          <p:cNvSpPr txBox="1">
            <a:spLocks noChangeArrowheads="1"/>
          </p:cNvSpPr>
          <p:nvPr/>
        </p:nvSpPr>
        <p:spPr bwMode="auto">
          <a:xfrm>
            <a:off x="3427413" y="6009339"/>
            <a:ext cx="5341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ea typeface="MS PGothic" pitchFamily="34" charset="-128"/>
              </a:rPr>
              <a:t>Source:  U.S. Department of Commerce and Wells Fargo Securities</a:t>
            </a:r>
          </a:p>
        </p:txBody>
      </p:sp>
    </p:spTree>
    <p:extLst>
      <p:ext uri="{BB962C8B-B14F-4D97-AF65-F5344CB8AC3E}">
        <p14:creationId xmlns:p14="http://schemas.microsoft.com/office/powerpoint/2010/main" val="1986575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3587FAAC-412F-4B69-96A0-ADBE16F68359}" type="slidenum">
              <a:rPr lang="en-US" altLang="en-US" sz="1000" smtClean="0">
                <a:solidFill>
                  <a:srgbClr val="A9B089"/>
                </a:solidFill>
                <a:latin typeface="Verdana" pitchFamily="34" charset="0"/>
                <a:ea typeface="MS PGothic" pitchFamily="34" charset="-128"/>
              </a:rPr>
              <a:pPr>
                <a:spcBef>
                  <a:spcPct val="0"/>
                </a:spcBef>
                <a:buClrTx/>
                <a:buSzTx/>
                <a:buFontTx/>
                <a:buNone/>
              </a:pPr>
              <a:t>40</a:t>
            </a:fld>
            <a:endParaRPr lang="en-US" altLang="en-US" sz="1000">
              <a:solidFill>
                <a:srgbClr val="A9B089"/>
              </a:solidFill>
              <a:latin typeface="Verdana" pitchFamily="34" charset="0"/>
              <a:ea typeface="MS PGothic" pitchFamily="34" charset="-128"/>
            </a:endParaRPr>
          </a:p>
        </p:txBody>
      </p:sp>
      <p:pic>
        <p:nvPicPr>
          <p:cNvPr id="1843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554662" cy="4025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Rectangle 3"/>
          <p:cNvSpPr>
            <a:spLocks noGrp="1" noChangeArrowheads="1"/>
          </p:cNvSpPr>
          <p:nvPr>
            <p:ph type="title"/>
          </p:nvPr>
        </p:nvSpPr>
        <p:spPr/>
        <p:txBody>
          <a:bodyPr/>
          <a:lstStyle/>
          <a:p>
            <a:pPr eaLnBrk="1" hangingPunct="1"/>
            <a:r>
              <a:rPr lang="en-US" altLang="en-US"/>
              <a:t>Trade With China</a:t>
            </a:r>
          </a:p>
        </p:txBody>
      </p:sp>
      <p:sp>
        <p:nvSpPr>
          <p:cNvPr id="5530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a:solidFill>
                  <a:srgbClr val="5E5145"/>
                </a:solidFill>
                <a:ea typeface="MS PGothic" pitchFamily="34" charset="-128"/>
              </a:rPr>
              <a:t>China accounts for 7 percent of American exports and less than 1 percent of GDP</a:t>
            </a:r>
          </a:p>
        </p:txBody>
      </p:sp>
      <p:sp>
        <p:nvSpPr>
          <p:cNvPr id="55302" name="Text Box 5"/>
          <p:cNvSpPr txBox="1">
            <a:spLocks noChangeArrowheads="1"/>
          </p:cNvSpPr>
          <p:nvPr/>
        </p:nvSpPr>
        <p:spPr bwMode="auto">
          <a:xfrm>
            <a:off x="3427413" y="6009339"/>
            <a:ext cx="5341937"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solidFill>
                  <a:srgbClr val="000000"/>
                </a:solidFill>
                <a:ea typeface="MS PGothic" pitchFamily="34" charset="-128"/>
              </a:rPr>
              <a:t>Source:  U.S. Department of Commerce and Wells Fargo Securities</a:t>
            </a:r>
          </a:p>
        </p:txBody>
      </p:sp>
    </p:spTree>
    <p:extLst>
      <p:ext uri="{BB962C8B-B14F-4D97-AF65-F5344CB8AC3E}">
        <p14:creationId xmlns:p14="http://schemas.microsoft.com/office/powerpoint/2010/main" val="1173691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Number Placeholder 3"/>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
                <a:srgbClr val="000000"/>
              </a:buClr>
              <a:buFont typeface="Wingdings" pitchFamily="2" charset="2"/>
              <a:buNone/>
            </a:pPr>
            <a:fld id="{A4274B93-6CE6-41B8-8987-73D11A369F00}" type="slidenum">
              <a:rPr lang="en-US" altLang="en-US" sz="1000">
                <a:solidFill>
                  <a:srgbClr val="A9B089"/>
                </a:solidFill>
                <a:latin typeface="Verdana" pitchFamily="34" charset="0"/>
                <a:ea typeface="MS PGothic" pitchFamily="34" charset="-128"/>
                <a:cs typeface="Verdana" pitchFamily="34" charset="0"/>
              </a:rPr>
              <a:pPr algn="ctr">
                <a:spcBef>
                  <a:spcPct val="0"/>
                </a:spcBef>
                <a:buClr>
                  <a:srgbClr val="000000"/>
                </a:buClr>
                <a:buFont typeface="Wingdings" pitchFamily="2" charset="2"/>
                <a:buNone/>
              </a:pPr>
              <a:t>41</a:t>
            </a:fld>
            <a:endParaRPr lang="en-US" altLang="en-US" sz="1000">
              <a:solidFill>
                <a:srgbClr val="A9B089"/>
              </a:solidFill>
              <a:latin typeface="Verdana" pitchFamily="34" charset="0"/>
              <a:ea typeface="MS PGothic" pitchFamily="34" charset="-128"/>
              <a:cs typeface="Verdana" pitchFamily="34" charset="0"/>
            </a:endParaRPr>
          </a:p>
        </p:txBody>
      </p:sp>
      <p:pic>
        <p:nvPicPr>
          <p:cNvPr id="22530"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7413" y="1123950"/>
            <a:ext cx="5473700" cy="4202091"/>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428" name="Rectangle 3"/>
          <p:cNvSpPr>
            <a:spLocks noGrp="1" noChangeArrowheads="1"/>
          </p:cNvSpPr>
          <p:nvPr>
            <p:ph type="title" idx="4294967295"/>
          </p:nvPr>
        </p:nvSpPr>
        <p:spPr/>
        <p:txBody>
          <a:bodyPr/>
          <a:lstStyle/>
          <a:p>
            <a:pPr eaLnBrk="1" hangingPunct="1"/>
            <a:r>
              <a:rPr lang="en-US" altLang="en-US"/>
              <a:t>China Outlook</a:t>
            </a:r>
          </a:p>
        </p:txBody>
      </p:sp>
      <p:sp>
        <p:nvSpPr>
          <p:cNvPr id="35942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
                <a:srgbClr val="000000"/>
              </a:buClr>
              <a:buFont typeface="Wingdings" pitchFamily="2" charset="2"/>
              <a:buNone/>
            </a:pPr>
            <a:r>
              <a:rPr lang="en-US" altLang="en-US" sz="1600">
                <a:solidFill>
                  <a:srgbClr val="5E5145"/>
                </a:solidFill>
                <a:ea typeface="MS PGothic" pitchFamily="34" charset="-128"/>
              </a:rPr>
              <a:t>Growth in China will likely continue to downshift to a more sustainable pace</a:t>
            </a:r>
          </a:p>
        </p:txBody>
      </p:sp>
      <p:sp>
        <p:nvSpPr>
          <p:cNvPr id="359430" name="Text Box 5"/>
          <p:cNvSpPr txBox="1">
            <a:spLocks noChangeArrowheads="1"/>
          </p:cNvSpPr>
          <p:nvPr/>
        </p:nvSpPr>
        <p:spPr bwMode="auto">
          <a:xfrm>
            <a:off x="3427413" y="6018213"/>
            <a:ext cx="53419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
                <a:srgbClr val="000000"/>
              </a:buClr>
              <a:buFont typeface="Wingdings" pitchFamily="2" charset="2"/>
              <a:buNone/>
            </a:pPr>
            <a:r>
              <a:rPr lang="en-US" altLang="en-US" sz="800" dirty="0">
                <a:solidFill>
                  <a:srgbClr val="000000"/>
                </a:solidFill>
                <a:ea typeface="MS PGothic" pitchFamily="34" charset="-128"/>
              </a:rPr>
              <a:t>Source: Bloomberg LP and Wells Fargo Securities</a:t>
            </a:r>
          </a:p>
        </p:txBody>
      </p:sp>
    </p:spTree>
    <p:extLst>
      <p:ext uri="{BB962C8B-B14F-4D97-AF65-F5344CB8AC3E}">
        <p14:creationId xmlns:p14="http://schemas.microsoft.com/office/powerpoint/2010/main" val="3359537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CC7F2F42-879B-48E2-A717-D8093D896BAC}" type="slidenum">
              <a:rPr lang="en-US" altLang="en-US" sz="1000" smtClean="0">
                <a:solidFill>
                  <a:srgbClr val="A9B089"/>
                </a:solidFill>
                <a:latin typeface="Verdana" pitchFamily="34" charset="0"/>
                <a:ea typeface="MS PGothic" pitchFamily="34" charset="-128"/>
              </a:rPr>
              <a:pPr>
                <a:spcBef>
                  <a:spcPct val="0"/>
                </a:spcBef>
                <a:buClrTx/>
                <a:buSzTx/>
                <a:buFontTx/>
                <a:buNone/>
              </a:pPr>
              <a:t>42</a:t>
            </a:fld>
            <a:endParaRPr lang="en-US" altLang="en-US" sz="1000">
              <a:solidFill>
                <a:srgbClr val="A9B089"/>
              </a:solidFill>
              <a:latin typeface="Verdana" pitchFamily="34" charset="0"/>
              <a:ea typeface="MS PGothic" pitchFamily="34" charset="-128"/>
            </a:endParaRPr>
          </a:p>
        </p:txBody>
      </p:sp>
      <p:sp>
        <p:nvSpPr>
          <p:cNvPr id="30723" name="Rectangle 2"/>
          <p:cNvSpPr>
            <a:spLocks noChangeArrowheads="1"/>
          </p:cNvSpPr>
          <p:nvPr/>
        </p:nvSpPr>
        <p:spPr bwMode="auto">
          <a:xfrm>
            <a:off x="3424238" y="836613"/>
            <a:ext cx="5557837" cy="274638"/>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174625" indent="-174625"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Font typeface="Wingdings" pitchFamily="2" charset="2"/>
              <a:buNone/>
            </a:pPr>
            <a:r>
              <a:rPr lang="en-US" altLang="en-US" b="1" dirty="0">
                <a:solidFill>
                  <a:schemeClr val="bg1"/>
                </a:solidFill>
              </a:rPr>
              <a:t>Key Points</a:t>
            </a:r>
          </a:p>
        </p:txBody>
      </p:sp>
      <p:sp>
        <p:nvSpPr>
          <p:cNvPr id="30724" name="Rectangle 3"/>
          <p:cNvSpPr>
            <a:spLocks noGrp="1" noChangeArrowheads="1"/>
          </p:cNvSpPr>
          <p:nvPr>
            <p:ph type="title"/>
          </p:nvPr>
        </p:nvSpPr>
        <p:spPr/>
        <p:txBody>
          <a:bodyPr/>
          <a:lstStyle/>
          <a:p>
            <a:pPr eaLnBrk="1" hangingPunct="1"/>
            <a:r>
              <a:rPr lang="en-US" altLang="en-US" dirty="0"/>
              <a:t>Brexit</a:t>
            </a:r>
          </a:p>
        </p:txBody>
      </p:sp>
      <p:sp>
        <p:nvSpPr>
          <p:cNvPr id="30725"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Brexit…what’s next?</a:t>
            </a:r>
          </a:p>
        </p:txBody>
      </p:sp>
      <p:sp>
        <p:nvSpPr>
          <p:cNvPr id="9222" name="Rectangle 5"/>
          <p:cNvSpPr>
            <a:spLocks noChangeArrowheads="1"/>
          </p:cNvSpPr>
          <p:nvPr/>
        </p:nvSpPr>
        <p:spPr bwMode="auto">
          <a:xfrm>
            <a:off x="3479800" y="1192213"/>
            <a:ext cx="5435600" cy="50609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18" tIns="45709" rIns="91418" bIns="45709"/>
          <a:lstStyle/>
          <a:p>
            <a:pPr marL="225425" indent="-225425">
              <a:spcBef>
                <a:spcPct val="20000"/>
              </a:spcBef>
              <a:buClr>
                <a:schemeClr val="tx1"/>
              </a:buClr>
              <a:buSzPct val="115000"/>
              <a:buFont typeface="Wingdings" pitchFamily="2" charset="2"/>
              <a:buChar char="§"/>
              <a:defRPr/>
            </a:pPr>
            <a:r>
              <a:rPr lang="en-US" sz="1600" dirty="0"/>
              <a:t>The U.K. needs to formally notify Brussels that they are leaving the European Union by triggering Article 50 of the Lisbon Treaty</a:t>
            </a:r>
            <a:endParaRPr lang="en-US" sz="1600" b="0" dirty="0">
              <a:latin typeface="Georgia" pitchFamily="18" charset="0"/>
              <a:cs typeface="+mn-cs"/>
            </a:endParaRPr>
          </a:p>
          <a:p>
            <a:pPr>
              <a:spcBef>
                <a:spcPct val="20000"/>
              </a:spcBef>
              <a:buClr>
                <a:schemeClr val="tx1"/>
              </a:buClr>
              <a:buSzPct val="115000"/>
              <a:buNone/>
              <a:defRPr/>
            </a:pPr>
            <a:endParaRPr lang="en-US" sz="1200" b="0" dirty="0">
              <a:latin typeface="Georgia" pitchFamily="18" charset="0"/>
              <a:cs typeface="+mn-cs"/>
            </a:endParaRPr>
          </a:p>
          <a:p>
            <a:pPr marL="225425" indent="-225425">
              <a:spcBef>
                <a:spcPct val="20000"/>
              </a:spcBef>
              <a:buClr>
                <a:srgbClr val="000000"/>
              </a:buClr>
              <a:defRPr/>
            </a:pPr>
            <a:r>
              <a:rPr lang="en-US" sz="1600" dirty="0">
                <a:solidFill>
                  <a:srgbClr val="000000"/>
                </a:solidFill>
              </a:rPr>
              <a:t>The mechanics of the Brexit need to be negotiated with the EU, which could take as long as 2 years</a:t>
            </a:r>
          </a:p>
          <a:p>
            <a:pPr marL="225425" indent="-225425">
              <a:spcBef>
                <a:spcPct val="20000"/>
              </a:spcBef>
              <a:buClr>
                <a:srgbClr val="000000"/>
              </a:buClr>
              <a:defRPr/>
            </a:pPr>
            <a:endParaRPr lang="en-US" sz="1200" b="0" dirty="0">
              <a:latin typeface="Georgia" pitchFamily="18" charset="0"/>
              <a:cs typeface="+mn-cs"/>
            </a:endParaRPr>
          </a:p>
          <a:p>
            <a:pPr marL="225425" indent="-225425">
              <a:spcBef>
                <a:spcPct val="20000"/>
              </a:spcBef>
              <a:buClr>
                <a:srgbClr val="000000"/>
              </a:buClr>
              <a:defRPr/>
            </a:pPr>
            <a:r>
              <a:rPr lang="en-US" sz="1600" dirty="0">
                <a:solidFill>
                  <a:srgbClr val="000000"/>
                </a:solidFill>
              </a:rPr>
              <a:t>The U.K. will remain a member of the EU until the exit is negotiated</a:t>
            </a:r>
          </a:p>
          <a:p>
            <a:pPr marL="225425" indent="-225425">
              <a:spcBef>
                <a:spcPct val="20000"/>
              </a:spcBef>
              <a:buClr>
                <a:srgbClr val="000000"/>
              </a:buClr>
              <a:defRPr/>
            </a:pPr>
            <a:endParaRPr lang="en-US" sz="1200" b="0" dirty="0">
              <a:latin typeface="Georgia" pitchFamily="18" charset="0"/>
              <a:cs typeface="+mn-cs"/>
            </a:endParaRPr>
          </a:p>
          <a:p>
            <a:pPr marL="225425" indent="-225425">
              <a:spcBef>
                <a:spcPct val="20000"/>
              </a:spcBef>
              <a:buClr>
                <a:schemeClr val="tx1"/>
              </a:buClr>
              <a:buSzPct val="115000"/>
              <a:buFont typeface="Wingdings" pitchFamily="2" charset="2"/>
              <a:buChar char="§"/>
              <a:defRPr/>
            </a:pPr>
            <a:r>
              <a:rPr lang="en-US" sz="1600" dirty="0"/>
              <a:t>The two biggest issues for the U.K. to address:</a:t>
            </a:r>
            <a:endParaRPr lang="en-US" sz="1600" b="0" dirty="0">
              <a:latin typeface="Georgia" pitchFamily="18" charset="0"/>
              <a:cs typeface="+mn-cs"/>
            </a:endParaRPr>
          </a:p>
          <a:p>
            <a:pPr marL="225425" indent="-225425">
              <a:spcBef>
                <a:spcPct val="20000"/>
              </a:spcBef>
              <a:buClr>
                <a:schemeClr val="tx1"/>
              </a:buClr>
              <a:buSzPct val="115000"/>
              <a:buFont typeface="Wingdings" pitchFamily="2" charset="2"/>
              <a:buChar char="§"/>
              <a:defRPr/>
            </a:pPr>
            <a:endParaRPr lang="en-US" sz="600" b="0" dirty="0">
              <a:solidFill>
                <a:srgbClr val="FF0000"/>
              </a:solidFill>
              <a:latin typeface="Georgia" pitchFamily="18" charset="0"/>
              <a:cs typeface="+mn-cs"/>
            </a:endParaRPr>
          </a:p>
          <a:p>
            <a:pPr marL="682625" lvl="1" indent="-225425">
              <a:spcBef>
                <a:spcPct val="20000"/>
              </a:spcBef>
              <a:defRPr/>
            </a:pPr>
            <a:r>
              <a:rPr lang="en-US" sz="1600" dirty="0"/>
              <a:t>Renegotiate trade agreements with the EU</a:t>
            </a:r>
          </a:p>
          <a:p>
            <a:pPr marL="682625" lvl="1" indent="-225425">
              <a:spcBef>
                <a:spcPct val="20000"/>
              </a:spcBef>
              <a:defRPr/>
            </a:pPr>
            <a:r>
              <a:rPr lang="en-US" sz="1600" b="0" dirty="0">
                <a:latin typeface="Georgia" pitchFamily="18" charset="0"/>
                <a:cs typeface="+mn-cs"/>
              </a:rPr>
              <a:t>Determine immigration rules, including the status of EU-27 citizens currently residing in the U.K.</a:t>
            </a:r>
          </a:p>
          <a:p>
            <a:pPr marL="682625" lvl="1" indent="-225425">
              <a:spcBef>
                <a:spcPct val="20000"/>
              </a:spcBef>
              <a:defRPr/>
            </a:pPr>
            <a:endParaRPr lang="en-US" sz="1200" b="0" dirty="0">
              <a:latin typeface="Georgia" pitchFamily="18" charset="0"/>
              <a:cs typeface="+mn-cs"/>
            </a:endParaRPr>
          </a:p>
          <a:p>
            <a:pPr marL="225425" indent="-225425">
              <a:spcBef>
                <a:spcPct val="20000"/>
              </a:spcBef>
              <a:defRPr/>
            </a:pPr>
            <a:r>
              <a:rPr lang="en-US" sz="1600" dirty="0"/>
              <a:t>We now expect a mild recession in the U.K. beginning in later this year and into 2017</a:t>
            </a:r>
            <a:endParaRPr lang="en-US" sz="1600" b="0" dirty="0">
              <a:latin typeface="Georgia" pitchFamily="18" charset="0"/>
              <a:cs typeface="+mn-cs"/>
            </a:endParaRPr>
          </a:p>
          <a:p>
            <a:pPr marL="682625" lvl="1" indent="-225425">
              <a:spcBef>
                <a:spcPct val="20000"/>
              </a:spcBef>
              <a:defRPr/>
            </a:pPr>
            <a:endParaRPr lang="en-US" sz="1600" dirty="0"/>
          </a:p>
          <a:p>
            <a:pPr marL="225425" indent="-225425">
              <a:spcBef>
                <a:spcPct val="20000"/>
              </a:spcBef>
              <a:buClr>
                <a:schemeClr val="tx1"/>
              </a:buClr>
              <a:buSzPct val="115000"/>
              <a:buFont typeface="Wingdings" pitchFamily="2" charset="2"/>
              <a:buChar char="§"/>
              <a:defRPr/>
            </a:pPr>
            <a:endParaRPr lang="en-US" sz="1600" b="0" dirty="0">
              <a:solidFill>
                <a:srgbClr val="FF0000"/>
              </a:solidFill>
              <a:latin typeface="Georgia" pitchFamily="18" charset="0"/>
              <a:cs typeface="+mn-cs"/>
            </a:endParaRPr>
          </a:p>
          <a:p>
            <a:pPr marL="225425" indent="-225425">
              <a:spcBef>
                <a:spcPct val="20000"/>
              </a:spcBef>
              <a:buClr>
                <a:schemeClr val="tx1"/>
              </a:buClr>
              <a:buSzPct val="115000"/>
              <a:buFont typeface="Wingdings" pitchFamily="2" charset="2"/>
              <a:buChar char="§"/>
              <a:defRPr/>
            </a:pPr>
            <a:endParaRPr lang="en-US" sz="1200" b="0" dirty="0">
              <a:latin typeface="Georgia" pitchFamily="18" charset="0"/>
              <a:cs typeface="+mn-cs"/>
            </a:endParaRPr>
          </a:p>
        </p:txBody>
      </p:sp>
    </p:spTree>
    <p:extLst>
      <p:ext uri="{BB962C8B-B14F-4D97-AF65-F5344CB8AC3E}">
        <p14:creationId xmlns:p14="http://schemas.microsoft.com/office/powerpoint/2010/main" val="627840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Tx/>
              <a:buNone/>
            </a:pPr>
            <a:fld id="{08057B8A-BF30-4038-A796-EF54CE920BD2}" type="slidenum">
              <a:rPr lang="en-US" altLang="en-US" sz="1000">
                <a:solidFill>
                  <a:srgbClr val="A9B089"/>
                </a:solidFill>
                <a:latin typeface="Verdana" pitchFamily="34" charset="0"/>
                <a:ea typeface="MS PGothic" pitchFamily="34" charset="-128"/>
                <a:cs typeface="Verdana" pitchFamily="34" charset="0"/>
              </a:rPr>
              <a:pPr algn="ctr">
                <a:spcBef>
                  <a:spcPct val="0"/>
                </a:spcBef>
                <a:buClrTx/>
                <a:buSzTx/>
                <a:buFontTx/>
                <a:buNone/>
              </a:pPr>
              <a:t>43</a:t>
            </a:fld>
            <a:endParaRPr lang="en-US" altLang="en-US" sz="1000">
              <a:solidFill>
                <a:srgbClr val="A9B089"/>
              </a:solidFill>
              <a:latin typeface="Verdana" pitchFamily="34" charset="0"/>
              <a:ea typeface="MS PGothic" pitchFamily="34" charset="-128"/>
              <a:cs typeface="Verdana" pitchFamily="34" charset="0"/>
            </a:endParaRPr>
          </a:p>
        </p:txBody>
      </p:sp>
      <p:pic>
        <p:nvPicPr>
          <p:cNvPr id="2355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546475" y="1247775"/>
            <a:ext cx="5221288" cy="4008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Rectangle 3"/>
          <p:cNvSpPr>
            <a:spLocks noGrp="1" noChangeArrowheads="1"/>
          </p:cNvSpPr>
          <p:nvPr>
            <p:ph type="title" idx="4294967295"/>
          </p:nvPr>
        </p:nvSpPr>
        <p:spPr/>
        <p:txBody>
          <a:bodyPr/>
          <a:lstStyle/>
          <a:p>
            <a:pPr eaLnBrk="1" hangingPunct="1"/>
            <a:r>
              <a:rPr lang="en-US" altLang="en-US"/>
              <a:t>U.K. GDP Growth</a:t>
            </a:r>
          </a:p>
        </p:txBody>
      </p:sp>
      <p:sp>
        <p:nvSpPr>
          <p:cNvPr id="5018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a:solidFill>
                  <a:srgbClr val="5E5145"/>
                </a:solidFill>
                <a:ea typeface="MS PGothic" pitchFamily="34" charset="-128"/>
              </a:rPr>
              <a:t>In our view, the uncertainty created by Brexit will lead to a modest U.K. recession in the near term</a:t>
            </a:r>
          </a:p>
        </p:txBody>
      </p:sp>
      <p:sp>
        <p:nvSpPr>
          <p:cNvPr id="50182"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a:solidFill>
                  <a:srgbClr val="000000"/>
                </a:solidFill>
                <a:ea typeface="MS PGothic" pitchFamily="34" charset="-128"/>
              </a:rPr>
              <a:t>Source:  IHS Global Insight and Wells Fargo Securities,  August 2016</a:t>
            </a:r>
          </a:p>
        </p:txBody>
      </p:sp>
    </p:spTree>
    <p:extLst>
      <p:ext uri="{BB962C8B-B14F-4D97-AF65-F5344CB8AC3E}">
        <p14:creationId xmlns:p14="http://schemas.microsoft.com/office/powerpoint/2010/main" val="1340329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B57CFC71-DC9F-4F22-847B-A1B66E36371B}" type="slidenum">
              <a:rPr lang="en-US" altLang="en-US" sz="1000" smtClean="0">
                <a:solidFill>
                  <a:srgbClr val="A9B089"/>
                </a:solidFill>
                <a:latin typeface="Verdana" pitchFamily="34" charset="0"/>
              </a:rPr>
              <a:pPr>
                <a:spcBef>
                  <a:spcPct val="0"/>
                </a:spcBef>
              </a:pPr>
              <a:t>44</a:t>
            </a:fld>
            <a:endParaRPr lang="en-US" altLang="en-US" sz="1000">
              <a:solidFill>
                <a:srgbClr val="A9B089"/>
              </a:solidFill>
              <a:latin typeface="Verdana" pitchFamily="34" charset="0"/>
            </a:endParaRPr>
          </a:p>
        </p:txBody>
      </p:sp>
      <p:pic>
        <p:nvPicPr>
          <p:cNvPr id="24578"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85850"/>
            <a:ext cx="5484135" cy="4210102"/>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0452" name="Rectangle 3"/>
          <p:cNvSpPr>
            <a:spLocks noGrp="1" noChangeArrowheads="1"/>
          </p:cNvSpPr>
          <p:nvPr>
            <p:ph type="title"/>
          </p:nvPr>
        </p:nvSpPr>
        <p:spPr/>
        <p:txBody>
          <a:bodyPr/>
          <a:lstStyle/>
          <a:p>
            <a:pPr eaLnBrk="1" hangingPunct="1"/>
            <a:r>
              <a:rPr lang="en-US" altLang="en-US"/>
              <a:t>Eurozone Outlook</a:t>
            </a:r>
          </a:p>
        </p:txBody>
      </p:sp>
      <p:sp>
        <p:nvSpPr>
          <p:cNvPr id="36045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The Eurozone will see some improvement in the year ahead</a:t>
            </a:r>
          </a:p>
        </p:txBody>
      </p:sp>
      <p:sp>
        <p:nvSpPr>
          <p:cNvPr id="360454" name="Text Box 5"/>
          <p:cNvSpPr txBox="1">
            <a:spLocks noChangeArrowheads="1"/>
          </p:cNvSpPr>
          <p:nvPr/>
        </p:nvSpPr>
        <p:spPr bwMode="auto">
          <a:xfrm>
            <a:off x="3427413"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IHS Global Insight and Wells Fargo Securities</a:t>
            </a:r>
          </a:p>
        </p:txBody>
      </p:sp>
    </p:spTree>
    <p:extLst>
      <p:ext uri="{BB962C8B-B14F-4D97-AF65-F5344CB8AC3E}">
        <p14:creationId xmlns:p14="http://schemas.microsoft.com/office/powerpoint/2010/main" val="315236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Number Placeholder 3"/>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
                <a:srgbClr val="000000"/>
              </a:buClr>
              <a:buFont typeface="Wingdings" pitchFamily="2" charset="2"/>
              <a:buNone/>
            </a:pPr>
            <a:fld id="{166392AB-8219-4E8B-9E41-654F7CEEF544}" type="slidenum">
              <a:rPr lang="en-US" altLang="en-US" sz="1000">
                <a:solidFill>
                  <a:srgbClr val="A9B089"/>
                </a:solidFill>
                <a:latin typeface="Verdana" pitchFamily="34" charset="0"/>
                <a:ea typeface="MS PGothic" pitchFamily="34" charset="-128"/>
                <a:cs typeface="Verdana" pitchFamily="34" charset="0"/>
              </a:rPr>
              <a:pPr algn="ctr">
                <a:spcBef>
                  <a:spcPct val="0"/>
                </a:spcBef>
                <a:buClr>
                  <a:srgbClr val="000000"/>
                </a:buClr>
                <a:buFont typeface="Wingdings" pitchFamily="2" charset="2"/>
                <a:buNone/>
              </a:pPr>
              <a:t>45</a:t>
            </a:fld>
            <a:endParaRPr lang="en-US" altLang="en-US" sz="1000">
              <a:solidFill>
                <a:srgbClr val="A9B089"/>
              </a:solidFill>
              <a:latin typeface="Verdana" pitchFamily="34" charset="0"/>
              <a:ea typeface="MS PGothic" pitchFamily="34" charset="-128"/>
              <a:cs typeface="Verdana" pitchFamily="34" charset="0"/>
            </a:endParaRPr>
          </a:p>
        </p:txBody>
      </p:sp>
      <p:pic>
        <p:nvPicPr>
          <p:cNvPr id="2560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7413" y="1123950"/>
            <a:ext cx="5467136" cy="4196828"/>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04" name="Rectangle 3"/>
          <p:cNvSpPr>
            <a:spLocks noGrp="1" noChangeArrowheads="1"/>
          </p:cNvSpPr>
          <p:nvPr>
            <p:ph type="title" idx="4294967295"/>
          </p:nvPr>
        </p:nvSpPr>
        <p:spPr/>
        <p:txBody>
          <a:bodyPr/>
          <a:lstStyle/>
          <a:p>
            <a:pPr eaLnBrk="1" hangingPunct="1"/>
            <a:r>
              <a:rPr lang="en-US" altLang="en-US"/>
              <a:t>Global Forecast</a:t>
            </a:r>
          </a:p>
        </p:txBody>
      </p:sp>
      <p:sp>
        <p:nvSpPr>
          <p:cNvPr id="358405"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
                <a:srgbClr val="000000"/>
              </a:buClr>
              <a:buFont typeface="Wingdings" pitchFamily="2" charset="2"/>
              <a:buNone/>
            </a:pPr>
            <a:r>
              <a:rPr lang="en-US" altLang="en-US" sz="1600" dirty="0">
                <a:solidFill>
                  <a:srgbClr val="5E5145"/>
                </a:solidFill>
                <a:ea typeface="MS PGothic" pitchFamily="34" charset="-128"/>
              </a:rPr>
              <a:t>Growth in the global economy remains below its long-run average</a:t>
            </a:r>
          </a:p>
        </p:txBody>
      </p:sp>
      <p:sp>
        <p:nvSpPr>
          <p:cNvPr id="358406" name="Text Box 5"/>
          <p:cNvSpPr txBox="1">
            <a:spLocks noChangeArrowheads="1"/>
          </p:cNvSpPr>
          <p:nvPr/>
        </p:nvSpPr>
        <p:spPr bwMode="auto">
          <a:xfrm>
            <a:off x="3427413" y="6018213"/>
            <a:ext cx="53419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
                <a:srgbClr val="000000"/>
              </a:buClr>
              <a:buFont typeface="Wingdings" pitchFamily="2" charset="2"/>
              <a:buNone/>
            </a:pPr>
            <a:r>
              <a:rPr lang="en-US" altLang="en-US" sz="800" dirty="0">
                <a:solidFill>
                  <a:srgbClr val="000000"/>
                </a:solidFill>
                <a:ea typeface="MS PGothic" pitchFamily="34" charset="-128"/>
              </a:rPr>
              <a:t>Source: International Monetary Fund and Wells Fargo Securities</a:t>
            </a:r>
          </a:p>
        </p:txBody>
      </p:sp>
    </p:spTree>
    <p:extLst>
      <p:ext uri="{BB962C8B-B14F-4D97-AF65-F5344CB8AC3E}">
        <p14:creationId xmlns:p14="http://schemas.microsoft.com/office/powerpoint/2010/main" val="1210479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46</a:t>
            </a:fld>
            <a:endParaRPr lang="en-US" altLang="en-US" sz="1000">
              <a:solidFill>
                <a:srgbClr val="A9B089"/>
              </a:solidFill>
              <a:latin typeface="Verdana" pitchFamily="34" charset="0"/>
            </a:endParaRPr>
          </a:p>
        </p:txBody>
      </p:sp>
      <p:pic>
        <p:nvPicPr>
          <p:cNvPr id="2355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510212" cy="4230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a:t>Global Industrial Production</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a:solidFill>
                  <a:srgbClr val="5E5145"/>
                </a:solidFill>
                <a:ea typeface="MS PGothic" pitchFamily="34" charset="-128"/>
              </a:rPr>
              <a:t>It would take a sharp downturn in the rest of the world to have a meaningful effect on U.S. economic growth</a:t>
            </a: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IHS Global Insight and Wells Fargo Securities</a:t>
            </a:r>
          </a:p>
        </p:txBody>
      </p:sp>
    </p:spTree>
    <p:extLst>
      <p:ext uri="{BB962C8B-B14F-4D97-AF65-F5344CB8AC3E}">
        <p14:creationId xmlns:p14="http://schemas.microsoft.com/office/powerpoint/2010/main" val="3813138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custDataLst>
              <p:tags r:id="rId2"/>
            </p:custDataLst>
          </p:nvPr>
        </p:nvSpPr>
        <p:spPr/>
        <p:txBody>
          <a:bodyPr/>
          <a:lstStyle/>
          <a:p>
            <a:pPr eaLnBrk="1" hangingPunct="1"/>
            <a:r>
              <a:rPr lang="en-US" altLang="en-US"/>
              <a:t>The Health Care Industry</a:t>
            </a:r>
          </a:p>
        </p:txBody>
      </p:sp>
    </p:spTree>
    <p:custDataLst>
      <p:tags r:id="rId1"/>
    </p:custDataLst>
    <p:extLst>
      <p:ext uri="{BB962C8B-B14F-4D97-AF65-F5344CB8AC3E}">
        <p14:creationId xmlns:p14="http://schemas.microsoft.com/office/powerpoint/2010/main" val="2866011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48</a:t>
            </a:fld>
            <a:endParaRPr lang="en-US" altLang="en-US" sz="1000">
              <a:solidFill>
                <a:srgbClr val="A9B089"/>
              </a:solidFill>
              <a:latin typeface="Verdana" pitchFamily="34" charset="0"/>
            </a:endParaRPr>
          </a:p>
        </p:txBody>
      </p:sp>
      <p:pic>
        <p:nvPicPr>
          <p:cNvPr id="102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510212" cy="4230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dirty="0"/>
              <a:t>Health Care Spending by Type</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Real health care spending continues to increase</a:t>
            </a: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a:t>
            </a:r>
            <a:r>
              <a:rPr lang="en-US" altLang="en-US" sz="800" dirty="0">
                <a:ea typeface="MS PGothic" pitchFamily="34" charset="-128"/>
              </a:rPr>
              <a:t>U.S. Department of Commerce and Wells Fargo Securities</a:t>
            </a:r>
            <a:endParaRPr lang="en-US" altLang="en-US" sz="800" dirty="0">
              <a:solidFill>
                <a:srgbClr val="000000"/>
              </a:solidFill>
              <a:ea typeface="MS PGothic" pitchFamily="34" charset="-128"/>
            </a:endParaRPr>
          </a:p>
        </p:txBody>
      </p:sp>
    </p:spTree>
    <p:extLst>
      <p:ext uri="{BB962C8B-B14F-4D97-AF65-F5344CB8AC3E}">
        <p14:creationId xmlns:p14="http://schemas.microsoft.com/office/powerpoint/2010/main" val="4237955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49</a:t>
            </a:fld>
            <a:endParaRPr lang="en-US" altLang="en-US" sz="1000">
              <a:solidFill>
                <a:srgbClr val="A9B089"/>
              </a:solidFill>
              <a:latin typeface="Verdana" pitchFamily="34" charset="0"/>
            </a:endParaRPr>
          </a:p>
        </p:txBody>
      </p:sp>
      <p:pic>
        <p:nvPicPr>
          <p:cNvPr id="307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510212" cy="4230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dirty="0"/>
              <a:t>Consumer Price Growth</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Health care cost growth has increased in recent months as overall consumer price inflation has shown signs of stabilizing</a:t>
            </a:r>
          </a:p>
          <a:p>
            <a:pPr algn="ctr" eaLnBrk="1" hangingPunct="1">
              <a:lnSpc>
                <a:spcPct val="100000"/>
              </a:lnSpc>
              <a:spcBef>
                <a:spcPct val="0"/>
              </a:spcBef>
              <a:buClrTx/>
              <a:buSzTx/>
              <a:buFontTx/>
              <a:buNone/>
            </a:pPr>
            <a:endParaRPr lang="en-US" altLang="en-US" sz="1600" dirty="0">
              <a:solidFill>
                <a:srgbClr val="5E5145"/>
              </a:solidFill>
              <a:ea typeface="MS PGothic" pitchFamily="34" charset="-128"/>
            </a:endParaRP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a:t>
            </a:r>
            <a:r>
              <a:rPr lang="en-US" altLang="en-US" sz="800" dirty="0">
                <a:ea typeface="MS PGothic" pitchFamily="34" charset="-128"/>
              </a:rPr>
              <a:t>U.S. Department of Labor and Wells Fargo Securities</a:t>
            </a:r>
            <a:endParaRPr lang="en-US" altLang="en-US" sz="800" dirty="0">
              <a:solidFill>
                <a:srgbClr val="000000"/>
              </a:solidFill>
              <a:ea typeface="MS PGothic" pitchFamily="34" charset="-128"/>
            </a:endParaRPr>
          </a:p>
        </p:txBody>
      </p:sp>
    </p:spTree>
    <p:extLst>
      <p:ext uri="{BB962C8B-B14F-4D97-AF65-F5344CB8AC3E}">
        <p14:creationId xmlns:p14="http://schemas.microsoft.com/office/powerpoint/2010/main" val="53158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5A966189-B6BE-42C0-97F9-FBBE6EC93667}" type="slidenum">
              <a:rPr lang="en-US" altLang="en-US" sz="1000" smtClean="0">
                <a:solidFill>
                  <a:srgbClr val="A9B089"/>
                </a:solidFill>
                <a:latin typeface="Verdana" pitchFamily="34" charset="0"/>
              </a:rPr>
              <a:pPr>
                <a:spcBef>
                  <a:spcPct val="0"/>
                </a:spcBef>
                <a:buClrTx/>
                <a:buSzTx/>
                <a:buFontTx/>
                <a:buNone/>
              </a:pPr>
              <a:t>5</a:t>
            </a:fld>
            <a:endParaRPr lang="en-US" altLang="en-US" sz="1000" dirty="0">
              <a:solidFill>
                <a:srgbClr val="A9B089"/>
              </a:solidFill>
              <a:latin typeface="Verdana" pitchFamily="34" charset="0"/>
            </a:endParaRPr>
          </a:p>
        </p:txBody>
      </p:sp>
      <p:pic>
        <p:nvPicPr>
          <p:cNvPr id="307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85850"/>
            <a:ext cx="5557837" cy="4266682"/>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3"/>
          <p:cNvSpPr>
            <a:spLocks noGrp="1" noChangeArrowheads="1"/>
          </p:cNvSpPr>
          <p:nvPr>
            <p:ph type="title"/>
          </p:nvPr>
        </p:nvSpPr>
        <p:spPr/>
        <p:txBody>
          <a:bodyPr/>
          <a:lstStyle/>
          <a:p>
            <a:pPr eaLnBrk="1" hangingPunct="1"/>
            <a:r>
              <a:rPr lang="en-US" altLang="en-US" dirty="0"/>
              <a:t>Manufacturing &amp; Services</a:t>
            </a:r>
          </a:p>
        </p:txBody>
      </p:sp>
      <p:sp>
        <p:nvSpPr>
          <p:cNvPr id="3277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dirty="0">
                <a:solidFill>
                  <a:srgbClr val="5E5145"/>
                </a:solidFill>
                <a:ea typeface="MS PGothic" pitchFamily="34" charset="-128"/>
              </a:rPr>
              <a:t>Indices on business activity suggest a moderating near-term outlook for services while manufacturing continues to show signs of softness</a:t>
            </a:r>
          </a:p>
        </p:txBody>
      </p:sp>
      <p:sp>
        <p:nvSpPr>
          <p:cNvPr id="32774"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FontTx/>
              <a:buNone/>
            </a:pPr>
            <a:r>
              <a:rPr lang="en-US" altLang="en-US" sz="800" dirty="0">
                <a:solidFill>
                  <a:srgbClr val="000000"/>
                </a:solidFill>
                <a:ea typeface="MS PGothic" pitchFamily="34" charset="-128"/>
              </a:rPr>
              <a:t>Source: Institute for Supply Management and Wells Fargo Securities</a:t>
            </a:r>
          </a:p>
        </p:txBody>
      </p:sp>
    </p:spTree>
    <p:extLst>
      <p:ext uri="{BB962C8B-B14F-4D97-AF65-F5344CB8AC3E}">
        <p14:creationId xmlns:p14="http://schemas.microsoft.com/office/powerpoint/2010/main" val="1406243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50</a:t>
            </a:fld>
            <a:endParaRPr lang="en-US" altLang="en-US" sz="1000">
              <a:solidFill>
                <a:srgbClr val="A9B089"/>
              </a:solidFill>
              <a:latin typeface="Verdana" pitchFamily="34" charset="0"/>
            </a:endParaRPr>
          </a:p>
        </p:txBody>
      </p:sp>
      <p:pic>
        <p:nvPicPr>
          <p:cNvPr id="4098"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510213" cy="39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dirty="0"/>
              <a:t>Medical Care Inflation Components</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After a sharp decline, inflation for pharmaceutical products has rebounded significantly</a:t>
            </a:r>
          </a:p>
          <a:p>
            <a:pPr algn="ctr" eaLnBrk="1" hangingPunct="1">
              <a:lnSpc>
                <a:spcPct val="100000"/>
              </a:lnSpc>
              <a:spcBef>
                <a:spcPct val="0"/>
              </a:spcBef>
              <a:buClrTx/>
              <a:buSzTx/>
              <a:buFontTx/>
              <a:buNone/>
            </a:pPr>
            <a:endParaRPr lang="en-US" altLang="en-US" sz="1600" dirty="0">
              <a:solidFill>
                <a:srgbClr val="5E5145"/>
              </a:solidFill>
              <a:ea typeface="MS PGothic" pitchFamily="34" charset="-128"/>
            </a:endParaRP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U.S. Department of Commerce and Wells Fargo Securities</a:t>
            </a:r>
          </a:p>
        </p:txBody>
      </p:sp>
    </p:spTree>
    <p:extLst>
      <p:ext uri="{BB962C8B-B14F-4D97-AF65-F5344CB8AC3E}">
        <p14:creationId xmlns:p14="http://schemas.microsoft.com/office/powerpoint/2010/main" val="3592397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51</a:t>
            </a:fld>
            <a:endParaRPr lang="en-US" altLang="en-US" sz="1000">
              <a:solidFill>
                <a:srgbClr val="A9B089"/>
              </a:solidFill>
              <a:latin typeface="Verdana" pitchFamily="34" charset="0"/>
            </a:endParaRPr>
          </a:p>
        </p:txBody>
      </p:sp>
      <p:pic>
        <p:nvPicPr>
          <p:cNvPr id="5122"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197038" cy="39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dirty="0"/>
              <a:t>Health Care Employment</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Hiring in ambulatory care and hospitals are showing signs of slowing but remain high</a:t>
            </a:r>
          </a:p>
          <a:p>
            <a:pPr algn="ctr" eaLnBrk="1" hangingPunct="1">
              <a:lnSpc>
                <a:spcPct val="100000"/>
              </a:lnSpc>
              <a:spcBef>
                <a:spcPct val="0"/>
              </a:spcBef>
              <a:buClrTx/>
              <a:buSzTx/>
              <a:buFontTx/>
              <a:buNone/>
            </a:pPr>
            <a:endParaRPr lang="en-US" altLang="en-US" sz="1600" dirty="0">
              <a:solidFill>
                <a:srgbClr val="5E5145"/>
              </a:solidFill>
              <a:ea typeface="MS PGothic" pitchFamily="34" charset="-128"/>
            </a:endParaRP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a:t>
            </a:r>
            <a:r>
              <a:rPr lang="en-US" altLang="en-US" sz="800" dirty="0">
                <a:ea typeface="MS PGothic" pitchFamily="34" charset="-128"/>
              </a:rPr>
              <a:t>U.S. Department of Labor and Wells Fargo Securities</a:t>
            </a:r>
            <a:endParaRPr lang="en-US" altLang="en-US" sz="800" dirty="0">
              <a:solidFill>
                <a:srgbClr val="000000"/>
              </a:solidFill>
              <a:ea typeface="MS PGothic" pitchFamily="34" charset="-128"/>
            </a:endParaRPr>
          </a:p>
        </p:txBody>
      </p:sp>
    </p:spTree>
    <p:extLst>
      <p:ext uri="{BB962C8B-B14F-4D97-AF65-F5344CB8AC3E}">
        <p14:creationId xmlns:p14="http://schemas.microsoft.com/office/powerpoint/2010/main" val="2055774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52</a:t>
            </a:fld>
            <a:endParaRPr lang="en-US" altLang="en-US" sz="1000">
              <a:solidFill>
                <a:srgbClr val="A9B089"/>
              </a:solidFill>
              <a:latin typeface="Verdana" pitchFamily="34" charset="0"/>
            </a:endParaRPr>
          </a:p>
        </p:txBody>
      </p:sp>
      <p:pic>
        <p:nvPicPr>
          <p:cNvPr id="6146"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197038" cy="39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dirty="0"/>
              <a:t>Changing Demographics</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The population aged 65 and older is growing much more rapidly than the under 65 age demographic</a:t>
            </a:r>
          </a:p>
          <a:p>
            <a:pPr algn="ctr" eaLnBrk="1" hangingPunct="1">
              <a:lnSpc>
                <a:spcPct val="100000"/>
              </a:lnSpc>
              <a:spcBef>
                <a:spcPct val="0"/>
              </a:spcBef>
              <a:buClrTx/>
              <a:buSzTx/>
              <a:buFontTx/>
              <a:buNone/>
            </a:pPr>
            <a:endParaRPr lang="en-US" altLang="en-US" sz="1600" dirty="0">
              <a:solidFill>
                <a:srgbClr val="5E5145"/>
              </a:solidFill>
              <a:ea typeface="MS PGothic" pitchFamily="34" charset="-128"/>
            </a:endParaRP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a:t>
            </a:r>
            <a:r>
              <a:rPr lang="en-US" altLang="en-US" sz="800" dirty="0">
                <a:ea typeface="MS PGothic" pitchFamily="34" charset="-128"/>
              </a:rPr>
              <a:t>U.S. Department of Labor and Wells Fargo Securities</a:t>
            </a:r>
            <a:endParaRPr lang="en-US" altLang="en-US" sz="800" dirty="0">
              <a:solidFill>
                <a:srgbClr val="000000"/>
              </a:solidFill>
              <a:ea typeface="MS PGothic" pitchFamily="34" charset="-128"/>
            </a:endParaRPr>
          </a:p>
        </p:txBody>
      </p:sp>
    </p:spTree>
    <p:extLst>
      <p:ext uri="{BB962C8B-B14F-4D97-AF65-F5344CB8AC3E}">
        <p14:creationId xmlns:p14="http://schemas.microsoft.com/office/powerpoint/2010/main" val="3611742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 typeface="Wingdings" pitchFamily="2" charset="2"/>
              <a:buNone/>
            </a:pPr>
            <a:fld id="{09B4D457-8406-4BBB-AFCD-6492A5357192}" type="slidenum">
              <a:rPr lang="en-US" altLang="en-US" sz="1000">
                <a:solidFill>
                  <a:srgbClr val="A9B089"/>
                </a:solidFill>
                <a:latin typeface="Verdana" pitchFamily="34" charset="0"/>
                <a:ea typeface="MS PGothic" pitchFamily="34" charset="-128"/>
                <a:cs typeface="Verdana" pitchFamily="34" charset="0"/>
              </a:rPr>
              <a:pPr algn="ctr">
                <a:spcBef>
                  <a:spcPct val="0"/>
                </a:spcBef>
                <a:buClrTx/>
                <a:buSzTx/>
                <a:buFont typeface="Wingdings" pitchFamily="2" charset="2"/>
                <a:buNone/>
              </a:pPr>
              <a:t>53</a:t>
            </a:fld>
            <a:endParaRPr lang="en-US" altLang="en-US" sz="1000" dirty="0">
              <a:solidFill>
                <a:srgbClr val="A9B089"/>
              </a:solidFill>
              <a:latin typeface="Verdana" pitchFamily="34" charset="0"/>
              <a:ea typeface="MS PGothic" pitchFamily="34" charset="-128"/>
              <a:cs typeface="Verdana" pitchFamily="34" charset="0"/>
            </a:endParaRPr>
          </a:p>
        </p:txBody>
      </p:sp>
      <p:sp>
        <p:nvSpPr>
          <p:cNvPr id="79875" name="Slide Number Placeholder 2"/>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 typeface="Wingdings" pitchFamily="2" charset="2"/>
              <a:buNone/>
            </a:pPr>
            <a:fld id="{05247B59-41E1-48C4-913D-A0AF9FE154D4}" type="slidenum">
              <a:rPr lang="en-US" altLang="en-US" sz="1000">
                <a:solidFill>
                  <a:srgbClr val="A9B089"/>
                </a:solidFill>
                <a:latin typeface="Verdana" pitchFamily="34" charset="0"/>
                <a:ea typeface="MS PGothic" pitchFamily="34" charset="-128"/>
              </a:rPr>
              <a:pPr algn="ctr">
                <a:spcBef>
                  <a:spcPct val="0"/>
                </a:spcBef>
                <a:buClrTx/>
                <a:buSzTx/>
                <a:buFont typeface="Wingdings" pitchFamily="2" charset="2"/>
                <a:buNone/>
              </a:pPr>
              <a:t>53</a:t>
            </a:fld>
            <a:endParaRPr lang="en-US" altLang="en-US" sz="1000" dirty="0">
              <a:solidFill>
                <a:srgbClr val="A9B089"/>
              </a:solidFill>
              <a:latin typeface="Verdana" pitchFamily="34" charset="0"/>
              <a:ea typeface="MS PGothic" pitchFamily="34" charset="-128"/>
            </a:endParaRPr>
          </a:p>
        </p:txBody>
      </p:sp>
      <p:sp>
        <p:nvSpPr>
          <p:cNvPr id="79876" name="Rectangle 2"/>
          <p:cNvSpPr>
            <a:spLocks noGrp="1" noChangeArrowheads="1"/>
          </p:cNvSpPr>
          <p:nvPr>
            <p:ph type="title" idx="4294967295"/>
          </p:nvPr>
        </p:nvSpPr>
        <p:spPr/>
        <p:txBody>
          <a:bodyPr/>
          <a:lstStyle/>
          <a:p>
            <a:pPr eaLnBrk="1" hangingPunct="1"/>
            <a:r>
              <a:rPr lang="en-US" altLang="en-US" dirty="0"/>
              <a:t>Medicare and Medicaid Transfer Payments</a:t>
            </a:r>
          </a:p>
        </p:txBody>
      </p:sp>
      <p:sp>
        <p:nvSpPr>
          <p:cNvPr id="79877" name="Text Box 18"/>
          <p:cNvSpPr txBox="1">
            <a:spLocks noChangeArrowheads="1"/>
          </p:cNvSpPr>
          <p:nvPr/>
        </p:nvSpPr>
        <p:spPr bwMode="auto">
          <a:xfrm>
            <a:off x="215900" y="730250"/>
            <a:ext cx="8704263" cy="981075"/>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ClrTx/>
              <a:buSzTx/>
              <a:buFontTx/>
              <a:buNone/>
            </a:pPr>
            <a:r>
              <a:rPr lang="en-US" altLang="en-US" sz="1600" b="0" dirty="0">
                <a:solidFill>
                  <a:srgbClr val="5E5145"/>
                </a:solidFill>
                <a:ea typeface="MS PGothic" pitchFamily="34" charset="-128"/>
              </a:rPr>
              <a:t>Transfer payments for Medicare and Medicaid have shown steady growth over the past decade.</a:t>
            </a:r>
          </a:p>
        </p:txBody>
      </p:sp>
      <p:sp>
        <p:nvSpPr>
          <p:cNvPr id="79878" name="Text Box 5"/>
          <p:cNvSpPr txBox="1">
            <a:spLocks noChangeArrowheads="1"/>
          </p:cNvSpPr>
          <p:nvPr/>
        </p:nvSpPr>
        <p:spPr bwMode="auto">
          <a:xfrm>
            <a:off x="246063" y="6006753"/>
            <a:ext cx="5378450" cy="21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ClrTx/>
              <a:buSzTx/>
              <a:buNone/>
            </a:pPr>
            <a:r>
              <a:rPr lang="en-US" altLang="en-US" sz="800" b="0" dirty="0">
                <a:solidFill>
                  <a:srgbClr val="000000"/>
                </a:solidFill>
                <a:ea typeface="MS PGothic" pitchFamily="34" charset="-128"/>
              </a:rPr>
              <a:t>Source: </a:t>
            </a:r>
            <a:r>
              <a:rPr lang="en-US" altLang="en-US" sz="800" dirty="0">
                <a:ea typeface="MS PGothic" pitchFamily="34" charset="-128"/>
              </a:rPr>
              <a:t>U.S. Department of Commerce and Wells Fargo Securities</a:t>
            </a:r>
            <a:endParaRPr lang="en-US" altLang="en-US" sz="800" b="0" dirty="0">
              <a:solidFill>
                <a:srgbClr val="000000"/>
              </a:solidFill>
              <a:ea typeface="MS PGothic" pitchFamily="34" charset="-128"/>
            </a:endParaRPr>
          </a:p>
        </p:txBody>
      </p:sp>
      <p:sp>
        <p:nvSpPr>
          <p:cNvPr id="70663" name="Rectangle 6"/>
          <p:cNvSpPr>
            <a:spLocks noChangeArrowheads="1"/>
          </p:cNvSpPr>
          <p:nvPr/>
        </p:nvSpPr>
        <p:spPr bwMode="auto">
          <a:xfrm>
            <a:off x="4895850" y="200977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p>
            <a:pPr marL="107950" algn="ctr">
              <a:spcBef>
                <a:spcPct val="20000"/>
              </a:spcBef>
              <a:buClr>
                <a:srgbClr val="000000"/>
              </a:buClr>
              <a:buFont typeface="Wingdings" pitchFamily="2" charset="2"/>
              <a:buNone/>
              <a:defRPr/>
            </a:pPr>
            <a:r>
              <a:rPr lang="en-US" altLang="en-US" sz="1200" b="1" dirty="0">
                <a:solidFill>
                  <a:srgbClr val="FFFFFF"/>
                </a:solidFill>
                <a:ea typeface="MS PGothic" pitchFamily="34" charset="-128"/>
                <a:cs typeface="Arial" charset="0"/>
              </a:rPr>
              <a:t>Medicaid</a:t>
            </a:r>
          </a:p>
        </p:txBody>
      </p:sp>
      <p:sp>
        <p:nvSpPr>
          <p:cNvPr id="70664" name="Rectangle 7"/>
          <p:cNvSpPr>
            <a:spLocks noChangeArrowheads="1"/>
          </p:cNvSpPr>
          <p:nvPr/>
        </p:nvSpPr>
        <p:spPr bwMode="auto">
          <a:xfrm>
            <a:off x="215900" y="2003425"/>
            <a:ext cx="4024313" cy="274638"/>
          </a:xfrm>
          <a:prstGeom prst="rect">
            <a:avLst/>
          </a:prstGeom>
          <a:solidFill>
            <a:srgbClr val="5E51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5714" rIns="91429" bIns="45714"/>
          <a:lstStyle/>
          <a:p>
            <a:pPr marL="107950" algn="ctr">
              <a:spcBef>
                <a:spcPct val="20000"/>
              </a:spcBef>
              <a:buClr>
                <a:srgbClr val="000000"/>
              </a:buClr>
              <a:buFont typeface="Wingdings" pitchFamily="2" charset="2"/>
              <a:buNone/>
              <a:defRPr/>
            </a:pPr>
            <a:r>
              <a:rPr lang="en-US" altLang="en-US" sz="1200" b="1" dirty="0">
                <a:solidFill>
                  <a:srgbClr val="FFFFFF"/>
                </a:solidFill>
                <a:ea typeface="MS PGothic" pitchFamily="34" charset="-128"/>
                <a:cs typeface="Arial" charset="0"/>
              </a:rPr>
              <a:t>Medicare</a:t>
            </a:r>
          </a:p>
        </p:txBody>
      </p:sp>
      <p:pic>
        <p:nvPicPr>
          <p:cNvPr id="2"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2478088"/>
            <a:ext cx="3837517" cy="2946014"/>
          </a:xfrm>
          <a:prstGeom prst="rect">
            <a:avLst/>
          </a:prstGeom>
          <a:noFill/>
          <a:ln>
            <a:noFill/>
          </a:ln>
          <a:effectLst/>
          <a:extLst>
            <a:ext uri="{909E8E84-426E-40DD-AFC4-6F175D3DCCD1}">
              <a14:hiddenFill xmlns:a14="http://schemas.microsoft.com/office/drawing/2010/main">
                <a:solidFill>
                  <a:srgbClr val="BB082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4881563" y="2478088"/>
            <a:ext cx="3864902" cy="296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549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B1D65F76-B504-462C-91DA-4723B88502DE}" type="slidenum">
              <a:rPr lang="en-US" altLang="en-US" sz="1000" smtClean="0">
                <a:solidFill>
                  <a:srgbClr val="A9B089"/>
                </a:solidFill>
                <a:latin typeface="Verdana" pitchFamily="34" charset="0"/>
              </a:rPr>
              <a:pPr>
                <a:spcBef>
                  <a:spcPct val="0"/>
                </a:spcBef>
                <a:buClrTx/>
                <a:buSzTx/>
                <a:buFontTx/>
                <a:buNone/>
              </a:pPr>
              <a:t>54</a:t>
            </a:fld>
            <a:endParaRPr lang="en-US" altLang="en-US" sz="1000">
              <a:solidFill>
                <a:srgbClr val="A9B089"/>
              </a:solidFill>
              <a:latin typeface="Verdana" pitchFamily="34" charset="0"/>
            </a:endParaRPr>
          </a:p>
        </p:txBody>
      </p:sp>
      <p:pic>
        <p:nvPicPr>
          <p:cNvPr id="8194"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4238" y="1042988"/>
            <a:ext cx="5197038" cy="398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3"/>
          <p:cNvSpPr>
            <a:spLocks noGrp="1" noChangeArrowheads="1"/>
          </p:cNvSpPr>
          <p:nvPr>
            <p:ph type="title"/>
          </p:nvPr>
        </p:nvSpPr>
        <p:spPr/>
        <p:txBody>
          <a:bodyPr/>
          <a:lstStyle/>
          <a:p>
            <a:pPr eaLnBrk="1" hangingPunct="1"/>
            <a:r>
              <a:rPr lang="en-US" altLang="en-US" dirty="0"/>
              <a:t>Medicare and Medicaid Expenditures Projections</a:t>
            </a:r>
          </a:p>
        </p:txBody>
      </p:sp>
      <p:sp>
        <p:nvSpPr>
          <p:cNvPr id="47109"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The CBO projects that expenditures on federal government outlays for healthcare programs will continue to grow</a:t>
            </a:r>
          </a:p>
          <a:p>
            <a:pPr algn="ctr" eaLnBrk="1" hangingPunct="1">
              <a:lnSpc>
                <a:spcPct val="100000"/>
              </a:lnSpc>
              <a:spcBef>
                <a:spcPct val="0"/>
              </a:spcBef>
              <a:buClrTx/>
              <a:buSzTx/>
              <a:buFontTx/>
              <a:buNone/>
            </a:pPr>
            <a:endParaRPr lang="en-US" altLang="en-US" sz="1600" dirty="0">
              <a:solidFill>
                <a:srgbClr val="5E5145"/>
              </a:solidFill>
              <a:ea typeface="MS PGothic" pitchFamily="34" charset="-128"/>
            </a:endParaRPr>
          </a:p>
        </p:txBody>
      </p:sp>
      <p:sp>
        <p:nvSpPr>
          <p:cNvPr id="47110" name="Text Box 5"/>
          <p:cNvSpPr txBox="1">
            <a:spLocks noChangeArrowheads="1"/>
          </p:cNvSpPr>
          <p:nvPr/>
        </p:nvSpPr>
        <p:spPr bwMode="auto">
          <a:xfrm>
            <a:off x="3427413" y="6016625"/>
            <a:ext cx="5341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solidFill>
                  <a:srgbClr val="000000"/>
                </a:solidFill>
                <a:ea typeface="MS PGothic" pitchFamily="34" charset="-128"/>
              </a:rPr>
              <a:t>Source:  </a:t>
            </a:r>
            <a:r>
              <a:rPr lang="en-US" altLang="en-US" sz="800" dirty="0">
                <a:ea typeface="MS PGothic" pitchFamily="34" charset="-128"/>
              </a:rPr>
              <a:t>The Congressional Budget Office and Wells Fargo Securities</a:t>
            </a:r>
            <a:endParaRPr lang="en-US" altLang="en-US" sz="800" dirty="0">
              <a:solidFill>
                <a:srgbClr val="000000"/>
              </a:solidFill>
              <a:ea typeface="MS PGothic" pitchFamily="34" charset="-128"/>
            </a:endParaRPr>
          </a:p>
        </p:txBody>
      </p:sp>
    </p:spTree>
    <p:extLst>
      <p:ext uri="{BB962C8B-B14F-4D97-AF65-F5344CB8AC3E}">
        <p14:creationId xmlns:p14="http://schemas.microsoft.com/office/powerpoint/2010/main" val="13900097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xfrm>
            <a:off x="4100514" y="6459010"/>
            <a:ext cx="898525" cy="325967"/>
          </a:xfrm>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buClrTx/>
              <a:buSzTx/>
              <a:buFontTx/>
              <a:buNone/>
            </a:pPr>
            <a:fld id="{35B4E426-1EA9-42AA-8817-48250632CA29}" type="slidenum">
              <a:rPr lang="en-US" altLang="en-US" sz="1000" smtClean="0">
                <a:solidFill>
                  <a:srgbClr val="A9B089"/>
                </a:solidFill>
                <a:latin typeface="Verdana" pitchFamily="34" charset="0"/>
              </a:rPr>
              <a:pPr>
                <a:spcBef>
                  <a:spcPct val="0"/>
                </a:spcBef>
                <a:buClrTx/>
                <a:buSzTx/>
                <a:buFontTx/>
                <a:buNone/>
              </a:pPr>
              <a:t>55</a:t>
            </a:fld>
            <a:endParaRPr lang="en-US" altLang="en-US" sz="1000" dirty="0">
              <a:solidFill>
                <a:srgbClr val="A9B089"/>
              </a:solidFill>
              <a:latin typeface="Verdana" pitchFamily="34" charset="0"/>
            </a:endParaRPr>
          </a:p>
        </p:txBody>
      </p:sp>
      <p:sp>
        <p:nvSpPr>
          <p:cNvPr id="67587" name="Rectangle 2"/>
          <p:cNvSpPr>
            <a:spLocks noGrp="1" noChangeArrowheads="1"/>
          </p:cNvSpPr>
          <p:nvPr>
            <p:ph type="title"/>
          </p:nvPr>
        </p:nvSpPr>
        <p:spPr/>
        <p:txBody>
          <a:bodyPr/>
          <a:lstStyle/>
          <a:p>
            <a:r>
              <a:rPr lang="en-US" altLang="en-US" dirty="0"/>
              <a:t>Five Key Takeaways</a:t>
            </a:r>
          </a:p>
        </p:txBody>
      </p:sp>
      <p:sp>
        <p:nvSpPr>
          <p:cNvPr id="6148" name="Rectangle 6"/>
          <p:cNvSpPr>
            <a:spLocks noChangeArrowheads="1"/>
          </p:cNvSpPr>
          <p:nvPr/>
        </p:nvSpPr>
        <p:spPr bwMode="auto">
          <a:xfrm>
            <a:off x="490538" y="836085"/>
            <a:ext cx="2176462" cy="952500"/>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nchorCtr="1"/>
          <a:lstStyle>
            <a:lvl1pPr marL="174625" indent="-174625"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1600" dirty="0">
                <a:solidFill>
                  <a:srgbClr val="FFFFFF"/>
                </a:solidFill>
              </a:rPr>
              <a:t>Economic Outlook</a:t>
            </a:r>
          </a:p>
        </p:txBody>
      </p:sp>
      <p:sp>
        <p:nvSpPr>
          <p:cNvPr id="6152" name="Rectangle 6"/>
          <p:cNvSpPr>
            <a:spLocks noChangeArrowheads="1"/>
          </p:cNvSpPr>
          <p:nvPr/>
        </p:nvSpPr>
        <p:spPr bwMode="auto">
          <a:xfrm>
            <a:off x="471488" y="1900767"/>
            <a:ext cx="2206625" cy="952500"/>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nchorCtr="1"/>
          <a:lstStyle>
            <a:lvl1pPr marL="174625" indent="-174625"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1600" dirty="0">
                <a:solidFill>
                  <a:srgbClr val="FFFFFF"/>
                </a:solidFill>
              </a:rPr>
              <a:t>The Mix of Growth Is Shifting Toward Consumption</a:t>
            </a:r>
          </a:p>
        </p:txBody>
      </p:sp>
      <p:sp>
        <p:nvSpPr>
          <p:cNvPr id="6153" name="Rectangle 7"/>
          <p:cNvSpPr>
            <a:spLocks noChangeArrowheads="1"/>
          </p:cNvSpPr>
          <p:nvPr/>
        </p:nvSpPr>
        <p:spPr bwMode="auto">
          <a:xfrm>
            <a:off x="2749550" y="1900767"/>
            <a:ext cx="62626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lstStyle>
            <a:lvl1pPr marL="228600" indent="-22860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buClr>
                <a:srgbClr val="5E5145"/>
              </a:buClr>
            </a:pPr>
            <a:r>
              <a:rPr lang="en-US" altLang="en-US" sz="1600" dirty="0"/>
              <a:t>Weak global growth and the strong dollar are keeping sectors tied closely to global markets, such as manufacturing, energy and agriculture, under pressure.</a:t>
            </a:r>
          </a:p>
        </p:txBody>
      </p:sp>
      <p:sp>
        <p:nvSpPr>
          <p:cNvPr id="6155" name="Rectangle 6"/>
          <p:cNvSpPr>
            <a:spLocks noChangeArrowheads="1"/>
          </p:cNvSpPr>
          <p:nvPr/>
        </p:nvSpPr>
        <p:spPr bwMode="auto">
          <a:xfrm>
            <a:off x="471488" y="3014134"/>
            <a:ext cx="2206625" cy="952500"/>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nchorCtr="1"/>
          <a:lstStyle>
            <a:lvl1pPr marL="174625" indent="-174625"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1600" dirty="0">
                <a:solidFill>
                  <a:srgbClr val="FFFFFF"/>
                </a:solidFill>
              </a:rPr>
              <a:t>The Housing Recovery Will Gain Momentum</a:t>
            </a:r>
          </a:p>
        </p:txBody>
      </p:sp>
      <p:sp>
        <p:nvSpPr>
          <p:cNvPr id="6156" name="Rectangle 7"/>
          <p:cNvSpPr>
            <a:spLocks noChangeArrowheads="1"/>
          </p:cNvSpPr>
          <p:nvPr/>
        </p:nvSpPr>
        <p:spPr bwMode="auto">
          <a:xfrm>
            <a:off x="2730500" y="3014134"/>
            <a:ext cx="62626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lstStyle>
            <a:lvl1pPr marL="228600" indent="-22860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buClr>
                <a:srgbClr val="5E5145"/>
              </a:buClr>
            </a:pPr>
            <a:r>
              <a:rPr lang="en-US" altLang="en-US" sz="1600" dirty="0"/>
              <a:t>Demand for single-family homes remains sluggish as the home ownership rate continues to fall. Apartment construction is close to peaking.</a:t>
            </a:r>
          </a:p>
        </p:txBody>
      </p:sp>
      <p:sp>
        <p:nvSpPr>
          <p:cNvPr id="6158" name="Rectangle 6"/>
          <p:cNvSpPr>
            <a:spLocks noChangeArrowheads="1"/>
          </p:cNvSpPr>
          <p:nvPr/>
        </p:nvSpPr>
        <p:spPr bwMode="auto">
          <a:xfrm>
            <a:off x="471488" y="4114801"/>
            <a:ext cx="2206625" cy="952500"/>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nchorCtr="1"/>
          <a:lstStyle>
            <a:lvl1pPr marL="174625" indent="-174625"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None/>
            </a:pPr>
            <a:r>
              <a:rPr lang="en-US" altLang="en-US" sz="1600" dirty="0">
                <a:solidFill>
                  <a:schemeClr val="bg1"/>
                </a:solidFill>
              </a:rPr>
              <a:t>Interest Rates and the Federal Reserve</a:t>
            </a:r>
            <a:endParaRPr lang="en-US" altLang="en-US" sz="1600" dirty="0">
              <a:solidFill>
                <a:srgbClr val="FFFFFF"/>
              </a:solidFill>
            </a:endParaRPr>
          </a:p>
        </p:txBody>
      </p:sp>
      <p:sp>
        <p:nvSpPr>
          <p:cNvPr id="6159" name="Rectangle 7"/>
          <p:cNvSpPr>
            <a:spLocks noChangeArrowheads="1"/>
          </p:cNvSpPr>
          <p:nvPr/>
        </p:nvSpPr>
        <p:spPr bwMode="auto">
          <a:xfrm>
            <a:off x="2759075" y="4087285"/>
            <a:ext cx="6381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lstStyle>
            <a:lvl1pPr marL="228600" indent="-22860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buClr>
                <a:srgbClr val="5E5145"/>
              </a:buClr>
            </a:pPr>
            <a:r>
              <a:rPr lang="en-US" altLang="en-US" sz="1600" dirty="0"/>
              <a:t>The Fed has begun the process of raising short-term rates from record lows, but uncertainty remains surrounding the path of future rate hikes.</a:t>
            </a:r>
          </a:p>
        </p:txBody>
      </p:sp>
      <p:sp>
        <p:nvSpPr>
          <p:cNvPr id="6161" name="Rectangle 6"/>
          <p:cNvSpPr>
            <a:spLocks noChangeArrowheads="1"/>
          </p:cNvSpPr>
          <p:nvPr/>
        </p:nvSpPr>
        <p:spPr bwMode="auto">
          <a:xfrm>
            <a:off x="471488" y="5145617"/>
            <a:ext cx="2206625" cy="954616"/>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nchorCtr="1"/>
          <a:lstStyle>
            <a:lvl1pPr marL="174625" indent="-174625"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1600" dirty="0">
                <a:solidFill>
                  <a:srgbClr val="FFFFFF"/>
                </a:solidFill>
              </a:rPr>
              <a:t>Global Growth Will Be Below Average In 2016  </a:t>
            </a:r>
          </a:p>
        </p:txBody>
      </p:sp>
      <p:sp>
        <p:nvSpPr>
          <p:cNvPr id="6162" name="Rectangle 7"/>
          <p:cNvSpPr>
            <a:spLocks noChangeArrowheads="1"/>
          </p:cNvSpPr>
          <p:nvPr/>
        </p:nvSpPr>
        <p:spPr bwMode="auto">
          <a:xfrm>
            <a:off x="2740025" y="5141385"/>
            <a:ext cx="6262688"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lstStyle>
            <a:lvl1pPr marL="228600" indent="-22860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buClr>
                <a:srgbClr val="5E5145"/>
              </a:buClr>
            </a:pPr>
            <a:r>
              <a:rPr lang="en-US" altLang="en-US" sz="1600" dirty="0"/>
              <a:t>China’s growth will downshift but we do not expect a hard landing. Eurozone growth should begin to firm later this year.</a:t>
            </a:r>
          </a:p>
        </p:txBody>
      </p:sp>
      <p:sp>
        <p:nvSpPr>
          <p:cNvPr id="20" name="Line 13"/>
          <p:cNvSpPr>
            <a:spLocks noChangeShapeType="1"/>
          </p:cNvSpPr>
          <p:nvPr/>
        </p:nvSpPr>
        <p:spPr bwMode="auto">
          <a:xfrm>
            <a:off x="2916238" y="1843617"/>
            <a:ext cx="592296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45720" anchor="b"/>
          <a:lstStyle/>
          <a:p>
            <a:endParaRPr lang="en-US"/>
          </a:p>
        </p:txBody>
      </p:sp>
      <p:sp>
        <p:nvSpPr>
          <p:cNvPr id="21" name="Line 13"/>
          <p:cNvSpPr>
            <a:spLocks noChangeShapeType="1"/>
          </p:cNvSpPr>
          <p:nvPr/>
        </p:nvSpPr>
        <p:spPr bwMode="auto">
          <a:xfrm>
            <a:off x="2878138" y="2897717"/>
            <a:ext cx="596106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45720" anchor="b"/>
          <a:lstStyle/>
          <a:p>
            <a:endParaRPr lang="en-US"/>
          </a:p>
        </p:txBody>
      </p:sp>
      <p:sp>
        <p:nvSpPr>
          <p:cNvPr id="22" name="Line 13"/>
          <p:cNvSpPr>
            <a:spLocks noChangeShapeType="1"/>
          </p:cNvSpPr>
          <p:nvPr/>
        </p:nvSpPr>
        <p:spPr bwMode="auto">
          <a:xfrm>
            <a:off x="2878138" y="4019551"/>
            <a:ext cx="596106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45720" anchor="b"/>
          <a:lstStyle/>
          <a:p>
            <a:endParaRPr lang="en-US"/>
          </a:p>
        </p:txBody>
      </p:sp>
      <p:sp>
        <p:nvSpPr>
          <p:cNvPr id="23" name="Line 13"/>
          <p:cNvSpPr>
            <a:spLocks noChangeShapeType="1"/>
          </p:cNvSpPr>
          <p:nvPr/>
        </p:nvSpPr>
        <p:spPr bwMode="auto">
          <a:xfrm>
            <a:off x="2906714" y="5084233"/>
            <a:ext cx="593248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45720" anchor="b"/>
          <a:lstStyle/>
          <a:p>
            <a:endParaRPr lang="en-US"/>
          </a:p>
        </p:txBody>
      </p:sp>
      <p:sp>
        <p:nvSpPr>
          <p:cNvPr id="18" name="Rectangle 7"/>
          <p:cNvSpPr>
            <a:spLocks noChangeArrowheads="1"/>
          </p:cNvSpPr>
          <p:nvPr/>
        </p:nvSpPr>
        <p:spPr bwMode="auto">
          <a:xfrm>
            <a:off x="2759075" y="842434"/>
            <a:ext cx="63817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5714" rIns="91429" bIns="45714" anchor="ctr"/>
          <a:lstStyle>
            <a:lvl1pPr marL="228600" indent="-22860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buClr>
                <a:srgbClr val="5E5145"/>
              </a:buClr>
            </a:pPr>
            <a:r>
              <a:rPr lang="en-US" altLang="en-US" sz="1600" dirty="0"/>
              <a:t>Headwinds from overseas will weigh on growth, but the U.S. economy should weather the storm. Look for real GDP to rise </a:t>
            </a:r>
            <a:br>
              <a:rPr lang="en-US" altLang="en-US" sz="1600" dirty="0"/>
            </a:br>
            <a:r>
              <a:rPr lang="en-US" altLang="en-US" sz="1600" dirty="0"/>
              <a:t>1.5 percent in 2016.</a:t>
            </a:r>
          </a:p>
        </p:txBody>
      </p:sp>
    </p:spTree>
    <p:extLst>
      <p:ext uri="{BB962C8B-B14F-4D97-AF65-F5344CB8AC3E}">
        <p14:creationId xmlns:p14="http://schemas.microsoft.com/office/powerpoint/2010/main" val="883243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Number Placeholder 2"/>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B11DB8D1-B5DD-42FF-A088-A3807E735B57}" type="slidenum">
              <a:rPr lang="en-US" altLang="en-US" sz="1000" smtClean="0">
                <a:solidFill>
                  <a:srgbClr val="A9B089"/>
                </a:solidFill>
                <a:latin typeface="Verdana" pitchFamily="34" charset="0"/>
              </a:rPr>
              <a:pPr>
                <a:spcBef>
                  <a:spcPct val="0"/>
                </a:spcBef>
              </a:pPr>
              <a:t>56</a:t>
            </a:fld>
            <a:endParaRPr lang="en-US" altLang="en-US" sz="1000" dirty="0">
              <a:solidFill>
                <a:srgbClr val="A9B089"/>
              </a:solidFill>
              <a:latin typeface="Verdana" pitchFamily="34" charset="0"/>
            </a:endParaRPr>
          </a:p>
        </p:txBody>
      </p:sp>
      <p:sp>
        <p:nvSpPr>
          <p:cNvPr id="373763" name="Rectangle 2"/>
          <p:cNvSpPr>
            <a:spLocks noGrp="1" noChangeArrowheads="1"/>
          </p:cNvSpPr>
          <p:nvPr>
            <p:ph type="title"/>
          </p:nvPr>
        </p:nvSpPr>
        <p:spPr/>
        <p:txBody>
          <a:bodyPr/>
          <a:lstStyle/>
          <a:p>
            <a:pPr eaLnBrk="1" hangingPunct="1"/>
            <a:r>
              <a:rPr lang="en-US" altLang="en-US"/>
              <a:t>Outlook Summary</a:t>
            </a:r>
          </a:p>
        </p:txBody>
      </p:sp>
      <p:sp>
        <p:nvSpPr>
          <p:cNvPr id="373765" name="Text Box 5"/>
          <p:cNvSpPr txBox="1">
            <a:spLocks noChangeArrowheads="1"/>
          </p:cNvSpPr>
          <p:nvPr/>
        </p:nvSpPr>
        <p:spPr bwMode="auto">
          <a:xfrm>
            <a:off x="111125"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IHS Global Insight and Wells Fargo Securities</a:t>
            </a:r>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74689" y="999904"/>
            <a:ext cx="8394623" cy="4587522"/>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91501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Number Placeholder 2"/>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B11DB8D1-B5DD-42FF-A088-A3807E735B57}" type="slidenum">
              <a:rPr lang="en-US" altLang="en-US" sz="1000" smtClean="0">
                <a:solidFill>
                  <a:srgbClr val="A9B089"/>
                </a:solidFill>
                <a:latin typeface="Verdana" pitchFamily="34" charset="0"/>
              </a:rPr>
              <a:pPr>
                <a:spcBef>
                  <a:spcPct val="0"/>
                </a:spcBef>
              </a:pPr>
              <a:t>57</a:t>
            </a:fld>
            <a:endParaRPr lang="en-US" altLang="en-US" sz="1000">
              <a:solidFill>
                <a:srgbClr val="A9B089"/>
              </a:solidFill>
              <a:latin typeface="Verdana" pitchFamily="34" charset="0"/>
            </a:endParaRPr>
          </a:p>
        </p:txBody>
      </p:sp>
      <p:sp>
        <p:nvSpPr>
          <p:cNvPr id="373763" name="Rectangle 2"/>
          <p:cNvSpPr>
            <a:spLocks noGrp="1" noChangeArrowheads="1"/>
          </p:cNvSpPr>
          <p:nvPr>
            <p:ph type="title"/>
          </p:nvPr>
        </p:nvSpPr>
        <p:spPr/>
        <p:txBody>
          <a:bodyPr/>
          <a:lstStyle/>
          <a:p>
            <a:pPr eaLnBrk="1" hangingPunct="1"/>
            <a:r>
              <a:rPr lang="en-US" altLang="en-US" dirty="0"/>
              <a:t>International Outlook</a:t>
            </a:r>
          </a:p>
        </p:txBody>
      </p:sp>
      <p:sp>
        <p:nvSpPr>
          <p:cNvPr id="373765" name="Text Box 5"/>
          <p:cNvSpPr txBox="1">
            <a:spLocks noChangeArrowheads="1"/>
          </p:cNvSpPr>
          <p:nvPr/>
        </p:nvSpPr>
        <p:spPr bwMode="auto">
          <a:xfrm>
            <a:off x="111125"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International Monetary Fund and Wells Fargo Securities</a:t>
            </a:r>
          </a:p>
        </p:txBody>
      </p:sp>
      <p:pic>
        <p:nvPicPr>
          <p:cNvPr id="2662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174475" y="895129"/>
            <a:ext cx="6111338" cy="4438871"/>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91501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071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Number Placeholder 2"/>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B11DB8D1-B5DD-42FF-A088-A3807E735B57}" type="slidenum">
              <a:rPr lang="en-US" altLang="en-US" sz="1000" smtClean="0">
                <a:solidFill>
                  <a:srgbClr val="A9B089"/>
                </a:solidFill>
                <a:latin typeface="Verdana" pitchFamily="34" charset="0"/>
              </a:rPr>
              <a:pPr>
                <a:spcBef>
                  <a:spcPct val="0"/>
                </a:spcBef>
              </a:pPr>
              <a:t>58</a:t>
            </a:fld>
            <a:endParaRPr lang="en-US" altLang="en-US" sz="1000">
              <a:solidFill>
                <a:srgbClr val="A9B089"/>
              </a:solidFill>
              <a:latin typeface="Verdana" pitchFamily="34" charset="0"/>
            </a:endParaRPr>
          </a:p>
        </p:txBody>
      </p:sp>
      <p:sp>
        <p:nvSpPr>
          <p:cNvPr id="373763" name="Rectangle 2"/>
          <p:cNvSpPr>
            <a:spLocks noGrp="1" noChangeArrowheads="1"/>
          </p:cNvSpPr>
          <p:nvPr>
            <p:ph type="title"/>
          </p:nvPr>
        </p:nvSpPr>
        <p:spPr/>
        <p:txBody>
          <a:bodyPr/>
          <a:lstStyle/>
          <a:p>
            <a:pPr eaLnBrk="1" hangingPunct="1"/>
            <a:r>
              <a:rPr lang="en-US" altLang="en-US" dirty="0"/>
              <a:t>FX Outlook</a:t>
            </a:r>
          </a:p>
        </p:txBody>
      </p:sp>
      <p:sp>
        <p:nvSpPr>
          <p:cNvPr id="373765" name="Text Box 5"/>
          <p:cNvSpPr txBox="1">
            <a:spLocks noChangeArrowheads="1"/>
          </p:cNvSpPr>
          <p:nvPr/>
        </p:nvSpPr>
        <p:spPr bwMode="auto">
          <a:xfrm>
            <a:off x="111125" y="6026150"/>
            <a:ext cx="53784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Wells Fargo Securities</a:t>
            </a:r>
          </a:p>
        </p:txBody>
      </p:sp>
      <p:pic>
        <p:nvPicPr>
          <p:cNvPr id="5122"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784075" y="895129"/>
            <a:ext cx="5541004" cy="4438871"/>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91501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9665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p:custDataLst>
              <p:tags r:id="rId2"/>
            </p:custDataLst>
          </p:nvPr>
        </p:nvSpPr>
        <p:spPr/>
        <p:txBody>
          <a:bodyPr/>
          <a:lstStyle/>
          <a:p>
            <a:pPr eaLnBrk="1" hangingPunct="1"/>
            <a:r>
              <a:rPr lang="en-US" altLang="en-US"/>
              <a:t>Appendix</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270A7167-791B-426B-9152-EAF0137D38C9}" type="slidenum">
              <a:rPr lang="en-US" altLang="en-US" sz="1000" smtClean="0">
                <a:solidFill>
                  <a:srgbClr val="A9B089"/>
                </a:solidFill>
                <a:latin typeface="Verdana" pitchFamily="34" charset="0"/>
              </a:rPr>
              <a:pPr>
                <a:spcBef>
                  <a:spcPct val="0"/>
                </a:spcBef>
              </a:pPr>
              <a:t>6</a:t>
            </a:fld>
            <a:endParaRPr lang="en-US" altLang="en-US" sz="1000" dirty="0">
              <a:solidFill>
                <a:srgbClr val="A9B089"/>
              </a:solidFill>
              <a:latin typeface="Verdana" pitchFamily="34" charset="0"/>
            </a:endParaRPr>
          </a:p>
        </p:txBody>
      </p:sp>
      <p:pic>
        <p:nvPicPr>
          <p:cNvPr id="5122"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85850"/>
            <a:ext cx="5552309" cy="4262438"/>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2" name="Rectangle 3"/>
          <p:cNvSpPr>
            <a:spLocks noGrp="1" noChangeArrowheads="1"/>
          </p:cNvSpPr>
          <p:nvPr>
            <p:ph type="title"/>
          </p:nvPr>
        </p:nvSpPr>
        <p:spPr/>
        <p:txBody>
          <a:bodyPr/>
          <a:lstStyle/>
          <a:p>
            <a:pPr eaLnBrk="1" hangingPunct="1"/>
            <a:r>
              <a:rPr lang="en-US" altLang="en-US" dirty="0"/>
              <a:t>Capital Spending</a:t>
            </a:r>
          </a:p>
        </p:txBody>
      </p:sp>
      <p:sp>
        <p:nvSpPr>
          <p:cNvPr id="334853"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Growth in equipment spending will remain modest</a:t>
            </a:r>
          </a:p>
        </p:txBody>
      </p:sp>
      <p:sp>
        <p:nvSpPr>
          <p:cNvPr id="334854" name="Text Box 5"/>
          <p:cNvSpPr txBox="1">
            <a:spLocks noChangeArrowheads="1"/>
          </p:cNvSpPr>
          <p:nvPr/>
        </p:nvSpPr>
        <p:spPr bwMode="auto">
          <a:xfrm>
            <a:off x="3427413" y="6016625"/>
            <a:ext cx="53419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U.S. Department of Commerce and Wells Fargo Securities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3A0FC72C-1C18-4BA4-8FBF-A03D5A99AA94}" type="slidenum">
              <a:rPr lang="en-US" altLang="en-US" sz="1000" smtClean="0">
                <a:solidFill>
                  <a:srgbClr val="A9B089"/>
                </a:solidFill>
                <a:latin typeface="Verdana" pitchFamily="34" charset="0"/>
              </a:rPr>
              <a:pPr>
                <a:spcBef>
                  <a:spcPct val="0"/>
                </a:spcBef>
              </a:pPr>
              <a:t>60</a:t>
            </a:fld>
            <a:endParaRPr lang="en-US" altLang="en-US" sz="1000" dirty="0">
              <a:solidFill>
                <a:srgbClr val="A9B089"/>
              </a:solidFill>
              <a:latin typeface="Verdana" pitchFamily="34" charset="0"/>
            </a:endParaRPr>
          </a:p>
        </p:txBody>
      </p:sp>
      <p:sp>
        <p:nvSpPr>
          <p:cNvPr id="372739" name="Rectangle 2"/>
          <p:cNvSpPr>
            <a:spLocks noChangeArrowheads="1"/>
          </p:cNvSpPr>
          <p:nvPr/>
        </p:nvSpPr>
        <p:spPr bwMode="auto">
          <a:xfrm>
            <a:off x="3419476" y="836613"/>
            <a:ext cx="5557837" cy="274638"/>
          </a:xfrm>
          <a:prstGeom prst="rect">
            <a:avLst/>
          </a:prstGeom>
          <a:solidFill>
            <a:srgbClr val="5E5145"/>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lstStyle>
            <a:lvl1pPr marL="174625" indent="-174625"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buClr>
                <a:srgbClr val="000000"/>
              </a:buClr>
              <a:buNone/>
            </a:pPr>
            <a:r>
              <a:rPr lang="en-US" altLang="en-US" b="1" dirty="0">
                <a:solidFill>
                  <a:srgbClr val="FFFFFF"/>
                </a:solidFill>
              </a:rPr>
              <a:t>Recent Special Commentary</a:t>
            </a:r>
          </a:p>
        </p:txBody>
      </p:sp>
      <p:sp>
        <p:nvSpPr>
          <p:cNvPr id="372740" name="Rectangle 3"/>
          <p:cNvSpPr>
            <a:spLocks noGrp="1" noChangeArrowheads="1"/>
          </p:cNvSpPr>
          <p:nvPr>
            <p:ph type="title"/>
          </p:nvPr>
        </p:nvSpPr>
        <p:spPr/>
        <p:txBody>
          <a:bodyPr/>
          <a:lstStyle/>
          <a:p>
            <a:pPr eaLnBrk="1" hangingPunct="1"/>
            <a:r>
              <a:rPr lang="en-US" altLang="en-US" dirty="0"/>
              <a:t>Wells Fargo Economics Group Publications</a:t>
            </a:r>
          </a:p>
        </p:txBody>
      </p:sp>
      <p:sp>
        <p:nvSpPr>
          <p:cNvPr id="37274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rPr>
              <a:t>To view any of our past research please visit:</a:t>
            </a:r>
          </a:p>
          <a:p>
            <a:pPr algn="ctr" eaLnBrk="1" hangingPunct="1">
              <a:lnSpc>
                <a:spcPct val="100000"/>
              </a:lnSpc>
              <a:spcBef>
                <a:spcPct val="0"/>
              </a:spcBef>
              <a:buClrTx/>
              <a:buSzTx/>
              <a:buFontTx/>
              <a:buNone/>
            </a:pPr>
            <a:r>
              <a:rPr lang="en-US" altLang="en-US" sz="1600" dirty="0">
                <a:solidFill>
                  <a:srgbClr val="5E5145"/>
                </a:solidFill>
              </a:rPr>
              <a:t>http://www.wellsfargo.com/</a:t>
            </a:r>
            <a:br>
              <a:rPr lang="en-US" altLang="en-US" sz="1600" dirty="0">
                <a:solidFill>
                  <a:srgbClr val="5E5145"/>
                </a:solidFill>
              </a:rPr>
            </a:br>
            <a:r>
              <a:rPr lang="en-US" altLang="en-US" sz="1600" dirty="0">
                <a:solidFill>
                  <a:srgbClr val="5E5145"/>
                </a:solidFill>
              </a:rPr>
              <a:t>economics</a:t>
            </a:r>
          </a:p>
          <a:p>
            <a:pPr algn="ctr" eaLnBrk="1" hangingPunct="1">
              <a:lnSpc>
                <a:spcPct val="100000"/>
              </a:lnSpc>
              <a:spcBef>
                <a:spcPct val="0"/>
              </a:spcBef>
              <a:buClrTx/>
              <a:buSzTx/>
              <a:buFontTx/>
              <a:buNone/>
            </a:pPr>
            <a:endParaRPr lang="en-US" altLang="en-US" sz="1600" dirty="0">
              <a:solidFill>
                <a:srgbClr val="5E5145"/>
              </a:solidFill>
            </a:endParaRPr>
          </a:p>
          <a:p>
            <a:pPr algn="ctr" eaLnBrk="1" hangingPunct="1">
              <a:lnSpc>
                <a:spcPct val="100000"/>
              </a:lnSpc>
              <a:spcBef>
                <a:spcPct val="0"/>
              </a:spcBef>
              <a:buClrTx/>
              <a:buSzTx/>
              <a:buFontTx/>
              <a:buNone/>
            </a:pPr>
            <a:endParaRPr lang="en-US" altLang="en-US" sz="1600" dirty="0">
              <a:solidFill>
                <a:srgbClr val="5E5145"/>
              </a:solidFill>
            </a:endParaRPr>
          </a:p>
          <a:p>
            <a:pPr algn="ctr" eaLnBrk="1" hangingPunct="1">
              <a:lnSpc>
                <a:spcPct val="100000"/>
              </a:lnSpc>
              <a:spcBef>
                <a:spcPct val="0"/>
              </a:spcBef>
              <a:buClrTx/>
              <a:buSzTx/>
              <a:buFontTx/>
              <a:buNone/>
            </a:pPr>
            <a:r>
              <a:rPr lang="en-US" altLang="en-US" sz="1600" dirty="0">
                <a:solidFill>
                  <a:srgbClr val="5E5145"/>
                </a:solidFill>
              </a:rPr>
              <a:t>To join any of our research distribution lists please visit:</a:t>
            </a:r>
          </a:p>
          <a:p>
            <a:pPr algn="ctr" eaLnBrk="1" hangingPunct="1">
              <a:lnSpc>
                <a:spcPct val="100000"/>
              </a:lnSpc>
              <a:spcBef>
                <a:spcPct val="0"/>
              </a:spcBef>
              <a:buClrTx/>
              <a:buSzTx/>
              <a:buFontTx/>
              <a:buNone/>
            </a:pPr>
            <a:r>
              <a:rPr lang="en-US" altLang="en-US" sz="1600" dirty="0">
                <a:solidFill>
                  <a:srgbClr val="5E5145"/>
                </a:solidFill>
              </a:rPr>
              <a:t>http://www.wellsfargo.com/</a:t>
            </a:r>
            <a:br>
              <a:rPr lang="en-US" altLang="en-US" sz="1600" dirty="0">
                <a:solidFill>
                  <a:srgbClr val="5E5145"/>
                </a:solidFill>
              </a:rPr>
            </a:br>
            <a:r>
              <a:rPr lang="en-US" altLang="en-US" sz="1600" dirty="0" err="1">
                <a:solidFill>
                  <a:srgbClr val="5E5145"/>
                </a:solidFill>
              </a:rPr>
              <a:t>economicsemail</a:t>
            </a:r>
            <a:endParaRPr lang="en-US" altLang="en-US" sz="1600" b="1" dirty="0">
              <a:solidFill>
                <a:srgbClr val="5E5145"/>
              </a:solidFill>
              <a:ea typeface="MS PGothic" pitchFamily="34" charset="-128"/>
            </a:endParaRPr>
          </a:p>
        </p:txBody>
      </p:sp>
      <p:pic>
        <p:nvPicPr>
          <p:cNvPr id="102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449635" y="1111247"/>
            <a:ext cx="5495319" cy="51419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6"/>
          <p:cNvSpPr txBox="1">
            <a:spLocks noChangeArrowheads="1"/>
          </p:cNvSpPr>
          <p:nvPr/>
        </p:nvSpPr>
        <p:spPr bwMode="auto">
          <a:xfrm>
            <a:off x="3467100" y="485775"/>
            <a:ext cx="5614988"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50000"/>
              </a:spcBef>
              <a:buClrTx/>
              <a:buSzTx/>
              <a:buFontTx/>
              <a:buNone/>
            </a:pPr>
            <a:r>
              <a:rPr lang="en-US" altLang="en-US" sz="1400" dirty="0">
                <a:solidFill>
                  <a:srgbClr val="000000"/>
                </a:solidFill>
              </a:rPr>
              <a:t>A Sampling of Our Recent Special, Regional &amp; Industry Commentary</a:t>
            </a:r>
          </a:p>
        </p:txBody>
      </p:sp>
    </p:spTree>
    <p:extLst>
      <p:ext uri="{BB962C8B-B14F-4D97-AF65-F5344CB8AC3E}">
        <p14:creationId xmlns:p14="http://schemas.microsoft.com/office/powerpoint/2010/main" val="379047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6"/>
          <p:cNvSpPr>
            <a:spLocks noGrp="1"/>
          </p:cNvSpPr>
          <p:nvPr>
            <p:ph type="title" idx="4294967295"/>
          </p:nvPr>
        </p:nvSpPr>
        <p:spPr/>
        <p:txBody>
          <a:bodyPr/>
          <a:lstStyle/>
          <a:p>
            <a:pPr eaLnBrk="1" hangingPunct="1"/>
            <a:r>
              <a:rPr lang="en-US" altLang="en-US"/>
              <a:t>Wells Fargo Securities Economics Group</a:t>
            </a:r>
          </a:p>
        </p:txBody>
      </p:sp>
      <p:sp>
        <p:nvSpPr>
          <p:cNvPr id="62467" name="Slide Number Placeholder 1"/>
          <p:cNvSpPr txBox="1">
            <a:spLocks noGrp="1"/>
          </p:cNvSpPr>
          <p:nvPr/>
        </p:nvSpPr>
        <p:spPr bwMode="auto">
          <a:xfrm>
            <a:off x="4117975" y="6494463"/>
            <a:ext cx="8985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34" tIns="50917" rIns="101834" bIns="50917"/>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a:spcBef>
                <a:spcPct val="0"/>
              </a:spcBef>
              <a:buClrTx/>
              <a:buSzTx/>
              <a:buFontTx/>
              <a:buNone/>
            </a:pPr>
            <a:fld id="{CC3BA5AE-0464-4B00-A61F-1275719066AC}" type="slidenum">
              <a:rPr lang="en-US" altLang="en-US" sz="1000">
                <a:solidFill>
                  <a:srgbClr val="A9B089"/>
                </a:solidFill>
                <a:latin typeface="Verdana" pitchFamily="34" charset="0"/>
                <a:ea typeface="MS PGothic" pitchFamily="34" charset="-128"/>
                <a:cs typeface="Verdana" pitchFamily="34" charset="0"/>
              </a:rPr>
              <a:pPr algn="ctr">
                <a:spcBef>
                  <a:spcPct val="0"/>
                </a:spcBef>
                <a:buClrTx/>
                <a:buSzTx/>
                <a:buFontTx/>
                <a:buNone/>
              </a:pPr>
              <a:t>61</a:t>
            </a:fld>
            <a:endParaRPr lang="en-US" altLang="en-US" sz="1000">
              <a:solidFill>
                <a:srgbClr val="A9B089"/>
              </a:solidFill>
              <a:latin typeface="Verdana" pitchFamily="34" charset="0"/>
              <a:ea typeface="MS PGothic" pitchFamily="34" charset="-128"/>
              <a:cs typeface="Verdana" pitchFamily="34" charset="0"/>
            </a:endParaRPr>
          </a:p>
        </p:txBody>
      </p:sp>
      <p:sp>
        <p:nvSpPr>
          <p:cNvPr id="62468" name="Rectangle 69"/>
          <p:cNvSpPr>
            <a:spLocks noChangeArrowheads="1"/>
          </p:cNvSpPr>
          <p:nvPr/>
        </p:nvSpPr>
        <p:spPr bwMode="auto">
          <a:xfrm>
            <a:off x="136525" y="1282700"/>
            <a:ext cx="447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2" tIns="43231" rIns="86462" bIns="43231"/>
          <a:lstStyle>
            <a:lvl1pPr marL="212725" indent="-212725"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9pPr>
          </a:lstStyle>
          <a:p>
            <a:pPr marL="0" indent="0">
              <a:buClr>
                <a:srgbClr val="000000"/>
              </a:buClr>
              <a:buNone/>
            </a:pPr>
            <a:endParaRPr lang="en-US" altLang="en-US" dirty="0">
              <a:solidFill>
                <a:srgbClr val="000000"/>
              </a:solidFill>
            </a:endParaRPr>
          </a:p>
          <a:p>
            <a:pPr>
              <a:buClr>
                <a:srgbClr val="000000"/>
              </a:buClr>
              <a:buFont typeface="Wingdings" pitchFamily="2" charset="2"/>
              <a:buNone/>
            </a:pPr>
            <a:r>
              <a:rPr lang="en-US" altLang="en-US" sz="900" dirty="0">
                <a:solidFill>
                  <a:srgbClr val="000000"/>
                </a:solidFill>
              </a:rPr>
              <a:t>John E. Silvia   </a:t>
            </a:r>
            <a:r>
              <a:rPr lang="en-US" altLang="en-US" sz="900" dirty="0">
                <a:solidFill>
                  <a:srgbClr val="FFFFFF"/>
                </a:solidFill>
              </a:rPr>
              <a:t>…                                   ......................</a:t>
            </a:r>
            <a:r>
              <a:rPr lang="en-US" altLang="en-US" sz="200" dirty="0">
                <a:solidFill>
                  <a:srgbClr val="FFFFFF"/>
                </a:solidFill>
              </a:rPr>
              <a:t>.</a:t>
            </a:r>
            <a:r>
              <a:rPr lang="en-US" altLang="en-US" sz="900" dirty="0">
                <a:solidFill>
                  <a:srgbClr val="FFFFFF"/>
                </a:solidFill>
              </a:rPr>
              <a:t> …        </a:t>
            </a:r>
            <a:r>
              <a:rPr lang="en-US" altLang="en-US" sz="900" dirty="0">
                <a:solidFill>
                  <a:srgbClr val="000000"/>
                </a:solidFill>
                <a:hlinkClick r:id="rId3"/>
              </a:rPr>
              <a:t>john.silvia@wellsfargo.com</a:t>
            </a:r>
            <a:endParaRPr lang="en-US" altLang="en-US" sz="900" dirty="0">
              <a:solidFill>
                <a:srgbClr val="000000"/>
              </a:solidFill>
            </a:endParaRPr>
          </a:p>
        </p:txBody>
      </p:sp>
      <p:sp>
        <p:nvSpPr>
          <p:cNvPr id="62469" name="Text Box 63"/>
          <p:cNvSpPr txBox="1">
            <a:spLocks noChangeArrowheads="1"/>
          </p:cNvSpPr>
          <p:nvPr/>
        </p:nvSpPr>
        <p:spPr bwMode="auto">
          <a:xfrm>
            <a:off x="219075" y="585788"/>
            <a:ext cx="4217988" cy="212725"/>
          </a:xfrm>
          <a:prstGeom prst="rect">
            <a:avLst/>
          </a:prstGeom>
          <a:solidFill>
            <a:srgbClr val="5E51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43241" rIns="86483" bIns="43241"/>
          <a:lstStyle>
            <a:lvl1pPr marL="165100" indent="-6350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900">
                <a:solidFill>
                  <a:srgbClr val="FFFFFF"/>
                </a:solidFill>
              </a:rPr>
              <a:t>Global Head of Research and Economics</a:t>
            </a:r>
          </a:p>
        </p:txBody>
      </p:sp>
      <p:sp>
        <p:nvSpPr>
          <p:cNvPr id="62470" name="Rectangle 67"/>
          <p:cNvSpPr>
            <a:spLocks noChangeArrowheads="1"/>
          </p:cNvSpPr>
          <p:nvPr/>
        </p:nvSpPr>
        <p:spPr bwMode="auto">
          <a:xfrm>
            <a:off x="130175" y="611188"/>
            <a:ext cx="45608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2" tIns="43231" rIns="86462" bIns="43231"/>
          <a:lstStyle>
            <a:lvl1pPr marL="212725" indent="-212725"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9pPr>
          </a:lstStyle>
          <a:p>
            <a:pPr>
              <a:buClr>
                <a:srgbClr val="000000"/>
              </a:buClr>
            </a:pPr>
            <a:endParaRPr lang="en-US" altLang="en-US">
              <a:solidFill>
                <a:srgbClr val="000000"/>
              </a:solidFill>
            </a:endParaRPr>
          </a:p>
          <a:p>
            <a:pPr>
              <a:buClr>
                <a:srgbClr val="000000"/>
              </a:buClr>
              <a:buFont typeface="Wingdings" pitchFamily="2" charset="2"/>
              <a:buNone/>
            </a:pPr>
            <a:r>
              <a:rPr lang="en-US" altLang="en-US" sz="900">
                <a:solidFill>
                  <a:srgbClr val="000000"/>
                </a:solidFill>
              </a:rPr>
              <a:t>Diane Schumaker-Krieg	       </a:t>
            </a:r>
            <a:r>
              <a:rPr lang="en-US" altLang="en-US" sz="900">
                <a:solidFill>
                  <a:srgbClr val="FFFFFF"/>
                </a:solidFill>
              </a:rPr>
              <a:t>………………… </a:t>
            </a:r>
            <a:r>
              <a:rPr lang="en-US" altLang="en-US" sz="300">
                <a:solidFill>
                  <a:srgbClr val="FFFFFF"/>
                </a:solidFill>
              </a:rPr>
              <a:t>……</a:t>
            </a:r>
            <a:r>
              <a:rPr lang="en-US" altLang="en-US" sz="900">
                <a:solidFill>
                  <a:srgbClr val="FFFFFF"/>
                </a:solidFill>
              </a:rPr>
              <a:t>….</a:t>
            </a:r>
            <a:r>
              <a:rPr lang="en-US" altLang="en-US" sz="900">
                <a:solidFill>
                  <a:srgbClr val="000000"/>
                </a:solidFill>
                <a:hlinkClick r:id="rId4"/>
              </a:rPr>
              <a:t>diane.schumaker@wellsfargo.com</a:t>
            </a:r>
            <a:endParaRPr lang="en-US" altLang="en-US" sz="900">
              <a:solidFill>
                <a:srgbClr val="000000"/>
              </a:solidFill>
            </a:endParaRPr>
          </a:p>
          <a:p>
            <a:pPr>
              <a:buClr>
                <a:srgbClr val="000000"/>
              </a:buClr>
              <a:buFont typeface="Wingdings" pitchFamily="2" charset="2"/>
              <a:buNone/>
            </a:pPr>
            <a:r>
              <a:rPr lang="en-US" altLang="en-US" sz="900">
                <a:solidFill>
                  <a:srgbClr val="000000"/>
                </a:solidFill>
              </a:rPr>
              <a:t>	</a:t>
            </a:r>
            <a:r>
              <a:rPr lang="en-US" altLang="en-US" sz="900" i="1">
                <a:solidFill>
                  <a:srgbClr val="000000"/>
                </a:solidFill>
              </a:rPr>
              <a:t>Global Head of Research &amp; Economics</a:t>
            </a:r>
          </a:p>
          <a:p>
            <a:pPr>
              <a:buClr>
                <a:srgbClr val="000000"/>
              </a:buClr>
              <a:buFont typeface="Wingdings" pitchFamily="2" charset="2"/>
              <a:buNone/>
            </a:pPr>
            <a:endParaRPr lang="en-US" altLang="en-US" sz="600">
              <a:solidFill>
                <a:srgbClr val="000000"/>
              </a:solidFill>
            </a:endParaRPr>
          </a:p>
          <a:p>
            <a:pPr>
              <a:buClr>
                <a:srgbClr val="000000"/>
              </a:buClr>
              <a:buFont typeface="Wingdings" pitchFamily="2" charset="2"/>
              <a:buNone/>
            </a:pPr>
            <a:r>
              <a:rPr lang="en-US" altLang="en-US" sz="900">
                <a:solidFill>
                  <a:srgbClr val="000000"/>
                </a:solidFill>
              </a:rPr>
              <a:t> </a:t>
            </a:r>
          </a:p>
        </p:txBody>
      </p:sp>
      <p:sp>
        <p:nvSpPr>
          <p:cNvPr id="62471" name="Text Box 68"/>
          <p:cNvSpPr txBox="1">
            <a:spLocks noChangeArrowheads="1"/>
          </p:cNvSpPr>
          <p:nvPr/>
        </p:nvSpPr>
        <p:spPr bwMode="auto">
          <a:xfrm>
            <a:off x="219075" y="1223962"/>
            <a:ext cx="4217988" cy="212725"/>
          </a:xfrm>
          <a:prstGeom prst="rect">
            <a:avLst/>
          </a:prstGeom>
          <a:solidFill>
            <a:srgbClr val="5E51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43241" rIns="86483" bIns="43241"/>
          <a:lstStyle>
            <a:lvl1pPr marL="165100" indent="-6350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900">
                <a:solidFill>
                  <a:srgbClr val="FFFFFF"/>
                </a:solidFill>
              </a:rPr>
              <a:t>Chief Economist</a:t>
            </a:r>
          </a:p>
        </p:txBody>
      </p:sp>
      <p:sp>
        <p:nvSpPr>
          <p:cNvPr id="62472" name="Rectangle 70"/>
          <p:cNvSpPr>
            <a:spLocks noChangeArrowheads="1"/>
          </p:cNvSpPr>
          <p:nvPr/>
        </p:nvSpPr>
        <p:spPr bwMode="auto">
          <a:xfrm>
            <a:off x="130175" y="1500191"/>
            <a:ext cx="44704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2" tIns="43231" rIns="86462" bIns="43231"/>
          <a:lstStyle>
            <a:lvl1pPr marL="212725" indent="-212725"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9pPr>
          </a:lstStyle>
          <a:p>
            <a:pPr>
              <a:spcBef>
                <a:spcPts val="350"/>
              </a:spcBef>
              <a:spcAft>
                <a:spcPts val="350"/>
              </a:spcAft>
              <a:buClr>
                <a:srgbClr val="000000"/>
              </a:buClr>
            </a:pPr>
            <a:endParaRPr lang="en-US" altLang="en-US" dirty="0">
              <a:solidFill>
                <a:srgbClr val="000000"/>
              </a:solidFill>
            </a:endParaRPr>
          </a:p>
          <a:p>
            <a:pPr>
              <a:spcBef>
                <a:spcPts val="350"/>
              </a:spcBef>
              <a:spcAft>
                <a:spcPts val="350"/>
              </a:spcAft>
              <a:buClr>
                <a:srgbClr val="000000"/>
              </a:buClr>
              <a:buFont typeface="Wingdings" pitchFamily="2" charset="2"/>
              <a:buNone/>
            </a:pPr>
            <a:endParaRPr lang="en-US" altLang="en-US" sz="900" dirty="0">
              <a:solidFill>
                <a:srgbClr val="000000"/>
              </a:solidFill>
            </a:endParaRPr>
          </a:p>
          <a:p>
            <a:pPr>
              <a:spcBef>
                <a:spcPts val="225"/>
              </a:spcBef>
              <a:spcAft>
                <a:spcPts val="225"/>
              </a:spcAft>
              <a:buClr>
                <a:srgbClr val="000000"/>
              </a:buClr>
              <a:buFont typeface="Wingdings" pitchFamily="2" charset="2"/>
              <a:buNone/>
            </a:pPr>
            <a:r>
              <a:rPr lang="en-US" altLang="en-US" sz="900" dirty="0">
                <a:solidFill>
                  <a:srgbClr val="000000"/>
                </a:solidFill>
              </a:rPr>
              <a:t>Mark </a:t>
            </a:r>
            <a:r>
              <a:rPr lang="en-US" altLang="en-US" sz="900" dirty="0" err="1">
                <a:solidFill>
                  <a:srgbClr val="000000"/>
                </a:solidFill>
              </a:rPr>
              <a:t>Vitner</a:t>
            </a:r>
            <a:r>
              <a:rPr lang="en-US" altLang="en-US" sz="900" dirty="0">
                <a:solidFill>
                  <a:srgbClr val="000000"/>
                </a:solidFill>
              </a:rPr>
              <a:t>, Senior Economist</a:t>
            </a:r>
            <a:r>
              <a:rPr lang="en-US" altLang="en-US" sz="900" dirty="0">
                <a:solidFill>
                  <a:srgbClr val="FFFFFF"/>
                </a:solidFill>
              </a:rPr>
              <a:t>……………....………</a:t>
            </a:r>
            <a:r>
              <a:rPr lang="en-US" altLang="en-US" sz="800" dirty="0">
                <a:solidFill>
                  <a:srgbClr val="FFFFFF"/>
                </a:solidFill>
              </a:rPr>
              <a:t>.</a:t>
            </a:r>
            <a:r>
              <a:rPr lang="en-US" altLang="en-US" sz="900" dirty="0">
                <a:solidFill>
                  <a:srgbClr val="FFFFFF"/>
                </a:solidFill>
              </a:rPr>
              <a:t> .       </a:t>
            </a:r>
            <a:r>
              <a:rPr lang="en-US" altLang="en-US" sz="900" dirty="0">
                <a:solidFill>
                  <a:srgbClr val="000000"/>
                </a:solidFill>
                <a:hlinkClick r:id="rId5"/>
              </a:rPr>
              <a:t>mark.vitner@wellsfargo.com</a:t>
            </a:r>
            <a:endParaRPr lang="en-US" altLang="en-US" sz="900" dirty="0">
              <a:solidFill>
                <a:srgbClr val="000000"/>
              </a:solidFill>
            </a:endParaRPr>
          </a:p>
          <a:p>
            <a:pPr>
              <a:spcBef>
                <a:spcPts val="225"/>
              </a:spcBef>
              <a:spcAft>
                <a:spcPts val="225"/>
              </a:spcAft>
              <a:buClr>
                <a:srgbClr val="000000"/>
              </a:buClr>
              <a:buFont typeface="Wingdings" pitchFamily="2" charset="2"/>
              <a:buNone/>
            </a:pPr>
            <a:r>
              <a:rPr lang="en-US" altLang="en-US" sz="900" dirty="0">
                <a:solidFill>
                  <a:srgbClr val="000000"/>
                </a:solidFill>
              </a:rPr>
              <a:t>Jay H. Bryson, Global Economist </a:t>
            </a:r>
            <a:r>
              <a:rPr lang="en-US" altLang="en-US" sz="900" dirty="0">
                <a:solidFill>
                  <a:srgbClr val="FFFFFF"/>
                </a:solidFill>
              </a:rPr>
              <a:t>	…………………....…… …</a:t>
            </a:r>
            <a:r>
              <a:rPr lang="en-US" altLang="en-US" sz="500" dirty="0">
                <a:solidFill>
                  <a:srgbClr val="FFFFFF"/>
                </a:solidFill>
              </a:rPr>
              <a:t>.</a:t>
            </a:r>
            <a:r>
              <a:rPr lang="en-US" altLang="en-US" sz="900" dirty="0">
                <a:solidFill>
                  <a:srgbClr val="000000"/>
                </a:solidFill>
                <a:hlinkClick r:id="rId6"/>
              </a:rPr>
              <a:t>jay.bryson@wellsfargo.com</a:t>
            </a:r>
            <a:endParaRPr lang="en-US" altLang="en-US" sz="900" dirty="0">
              <a:solidFill>
                <a:srgbClr val="000000"/>
              </a:solidFill>
            </a:endParaRPr>
          </a:p>
          <a:p>
            <a:pPr>
              <a:spcBef>
                <a:spcPts val="225"/>
              </a:spcBef>
              <a:spcAft>
                <a:spcPts val="225"/>
              </a:spcAft>
              <a:buClr>
                <a:srgbClr val="000000"/>
              </a:buClr>
              <a:buFontTx/>
              <a:buNone/>
            </a:pPr>
            <a:r>
              <a:rPr lang="en-US" altLang="en-US" sz="900" dirty="0">
                <a:solidFill>
                  <a:srgbClr val="000000"/>
                </a:solidFill>
              </a:rPr>
              <a:t>Sam Bullard, Senior Economist	</a:t>
            </a:r>
            <a:r>
              <a:rPr lang="en-US" altLang="en-US" sz="900" dirty="0">
                <a:solidFill>
                  <a:srgbClr val="000000"/>
                </a:solidFill>
                <a:hlinkClick r:id="rId7"/>
              </a:rPr>
              <a:t>sam.bullard@wellsfargo.com</a:t>
            </a:r>
            <a:endParaRPr lang="en-US" altLang="en-US" sz="900" dirty="0">
              <a:solidFill>
                <a:srgbClr val="000000"/>
              </a:solidFill>
            </a:endParaRPr>
          </a:p>
          <a:p>
            <a:pPr>
              <a:spcBef>
                <a:spcPts val="225"/>
              </a:spcBef>
              <a:spcAft>
                <a:spcPts val="225"/>
              </a:spcAft>
              <a:buClr>
                <a:srgbClr val="000000"/>
              </a:buClr>
              <a:buFont typeface="Wingdings" pitchFamily="2" charset="2"/>
              <a:buNone/>
            </a:pPr>
            <a:r>
              <a:rPr lang="en-US" altLang="en-US" sz="900" dirty="0">
                <a:solidFill>
                  <a:srgbClr val="000000"/>
                </a:solidFill>
              </a:rPr>
              <a:t>Nick </a:t>
            </a:r>
            <a:r>
              <a:rPr lang="en-US" altLang="en-US" sz="900" dirty="0" err="1">
                <a:solidFill>
                  <a:srgbClr val="000000"/>
                </a:solidFill>
              </a:rPr>
              <a:t>Bennenbroek</a:t>
            </a:r>
            <a:r>
              <a:rPr lang="en-US" altLang="en-US" sz="900" dirty="0">
                <a:solidFill>
                  <a:srgbClr val="000000"/>
                </a:solidFill>
              </a:rPr>
              <a:t>, Currency Strategist	</a:t>
            </a:r>
            <a:r>
              <a:rPr lang="en-US" altLang="en-US" sz="900" dirty="0">
                <a:solidFill>
                  <a:srgbClr val="FFFFFF"/>
                </a:solidFill>
              </a:rPr>
              <a:t>……</a:t>
            </a:r>
            <a:r>
              <a:rPr lang="en-US" altLang="en-US" sz="900" dirty="0">
                <a:solidFill>
                  <a:srgbClr val="000000"/>
                </a:solidFill>
                <a:hlinkClick r:id="rId8"/>
              </a:rPr>
              <a:t>nicholas.bennenbroek@wellsfargo.com</a:t>
            </a:r>
            <a:endParaRPr lang="en-US" altLang="en-US" sz="900" dirty="0">
              <a:solidFill>
                <a:srgbClr val="000000"/>
              </a:solidFill>
            </a:endParaRPr>
          </a:p>
          <a:p>
            <a:pPr>
              <a:spcBef>
                <a:spcPts val="225"/>
              </a:spcBef>
              <a:spcAft>
                <a:spcPts val="225"/>
              </a:spcAft>
              <a:buClr>
                <a:srgbClr val="000000"/>
              </a:buClr>
              <a:buFont typeface="Wingdings" pitchFamily="2" charset="2"/>
              <a:buNone/>
            </a:pPr>
            <a:r>
              <a:rPr lang="en-US" altLang="en-US" sz="900" dirty="0">
                <a:solidFill>
                  <a:srgbClr val="000000"/>
                </a:solidFill>
              </a:rPr>
              <a:t>Anika R. Khan, Senior Economist </a:t>
            </a:r>
            <a:r>
              <a:rPr lang="en-US" altLang="en-US" sz="900" dirty="0">
                <a:solidFill>
                  <a:srgbClr val="FFFFFF"/>
                </a:solidFill>
              </a:rPr>
              <a:t>…                              .   </a:t>
            </a:r>
            <a:r>
              <a:rPr lang="en-US" altLang="en-US" sz="900" dirty="0">
                <a:solidFill>
                  <a:srgbClr val="000000"/>
                </a:solidFill>
                <a:hlinkClick r:id="rId9"/>
              </a:rPr>
              <a:t>anika.khan@wellsfargo.com</a:t>
            </a:r>
            <a:endParaRPr lang="en-US" altLang="en-US" sz="900" dirty="0">
              <a:solidFill>
                <a:srgbClr val="000000"/>
              </a:solidFill>
            </a:endParaRPr>
          </a:p>
          <a:p>
            <a:pPr>
              <a:spcBef>
                <a:spcPts val="225"/>
              </a:spcBef>
              <a:spcAft>
                <a:spcPts val="225"/>
              </a:spcAft>
              <a:buClr>
                <a:srgbClr val="000000"/>
              </a:buClr>
              <a:buFont typeface="Wingdings" pitchFamily="2" charset="2"/>
              <a:buNone/>
            </a:pPr>
            <a:r>
              <a:rPr lang="en-US" altLang="en-US" sz="900" dirty="0">
                <a:solidFill>
                  <a:srgbClr val="000000"/>
                </a:solidFill>
              </a:rPr>
              <a:t>Eugenio J. </a:t>
            </a:r>
            <a:r>
              <a:rPr lang="en-US" altLang="en-US" sz="900" dirty="0" err="1">
                <a:solidFill>
                  <a:srgbClr val="000000"/>
                </a:solidFill>
              </a:rPr>
              <a:t>Alemán</a:t>
            </a:r>
            <a:r>
              <a:rPr lang="en-US" altLang="en-US" sz="900" dirty="0">
                <a:solidFill>
                  <a:srgbClr val="000000"/>
                </a:solidFill>
              </a:rPr>
              <a:t>, Senior Economist</a:t>
            </a:r>
            <a:r>
              <a:rPr lang="en-US" altLang="en-US" sz="900" dirty="0">
                <a:solidFill>
                  <a:srgbClr val="FFFFFF"/>
                </a:solidFill>
              </a:rPr>
              <a:t>…   …………</a:t>
            </a:r>
            <a:r>
              <a:rPr lang="en-US" altLang="en-US" sz="900" dirty="0">
                <a:solidFill>
                  <a:srgbClr val="000000"/>
                </a:solidFill>
                <a:hlinkClick r:id="rId10"/>
              </a:rPr>
              <a:t>eugenio.j.aleman@wellsfargo.com</a:t>
            </a:r>
            <a:endParaRPr lang="en-US" altLang="en-US" sz="900" dirty="0">
              <a:solidFill>
                <a:srgbClr val="000000"/>
              </a:solidFill>
            </a:endParaRPr>
          </a:p>
          <a:p>
            <a:pPr>
              <a:spcBef>
                <a:spcPts val="225"/>
              </a:spcBef>
              <a:spcAft>
                <a:spcPts val="225"/>
              </a:spcAft>
              <a:buClr>
                <a:srgbClr val="000000"/>
              </a:buClr>
              <a:buFont typeface="Wingdings" pitchFamily="2" charset="2"/>
              <a:buNone/>
            </a:pPr>
            <a:r>
              <a:rPr lang="en-US" altLang="en-US" sz="900" dirty="0">
                <a:solidFill>
                  <a:srgbClr val="000000"/>
                </a:solidFill>
              </a:rPr>
              <a:t>Azhar Iqbal, Econometrician</a:t>
            </a:r>
            <a:r>
              <a:rPr lang="en-US" altLang="en-US" sz="900" dirty="0">
                <a:solidFill>
                  <a:srgbClr val="FFFFFF"/>
                </a:solidFill>
              </a:rPr>
              <a:t>…………………   ……………	</a:t>
            </a:r>
            <a:r>
              <a:rPr lang="en-US" altLang="en-US" sz="900" dirty="0">
                <a:solidFill>
                  <a:srgbClr val="000000"/>
                </a:solidFill>
                <a:hlinkClick r:id="rId11"/>
              </a:rPr>
              <a:t>azhar.iqbal@wellsfargo.com</a:t>
            </a:r>
            <a:r>
              <a:rPr lang="en-US" altLang="en-US" sz="900" dirty="0">
                <a:solidFill>
                  <a:srgbClr val="000000"/>
                </a:solidFill>
              </a:rPr>
              <a:t> </a:t>
            </a:r>
          </a:p>
          <a:p>
            <a:pPr>
              <a:spcBef>
                <a:spcPts val="225"/>
              </a:spcBef>
              <a:spcAft>
                <a:spcPts val="225"/>
              </a:spcAft>
              <a:buClr>
                <a:srgbClr val="000000"/>
              </a:buClr>
              <a:buFont typeface="Wingdings" pitchFamily="2" charset="2"/>
              <a:buNone/>
            </a:pPr>
            <a:r>
              <a:rPr lang="en-US" altLang="en-US" sz="900" dirty="0">
                <a:solidFill>
                  <a:srgbClr val="000000"/>
                </a:solidFill>
              </a:rPr>
              <a:t>Tim Quinlan, Senior Economist</a:t>
            </a:r>
            <a:r>
              <a:rPr lang="en-US" altLang="en-US" sz="900" dirty="0">
                <a:solidFill>
                  <a:srgbClr val="FFFFFF"/>
                </a:solidFill>
              </a:rPr>
              <a:t> ……………  …………….  .</a:t>
            </a:r>
            <a:r>
              <a:rPr lang="en-US" altLang="en-US" sz="900" dirty="0">
                <a:solidFill>
                  <a:srgbClr val="000000"/>
                </a:solidFill>
                <a:hlinkClick r:id="rId12"/>
              </a:rPr>
              <a:t>tim.quinlan@wellsfargo.com</a:t>
            </a:r>
            <a:endParaRPr lang="en-US" altLang="en-US" sz="900" dirty="0">
              <a:solidFill>
                <a:srgbClr val="000000"/>
              </a:solidFill>
            </a:endParaRPr>
          </a:p>
          <a:p>
            <a:pPr>
              <a:spcBef>
                <a:spcPts val="350"/>
              </a:spcBef>
              <a:spcAft>
                <a:spcPts val="350"/>
              </a:spcAft>
              <a:buClr>
                <a:srgbClr val="000000"/>
              </a:buClr>
              <a:buFont typeface="Wingdings" pitchFamily="2" charset="2"/>
              <a:buNone/>
            </a:pPr>
            <a:endParaRPr lang="en-US" altLang="en-US" sz="900" dirty="0">
              <a:solidFill>
                <a:srgbClr val="000000"/>
              </a:solidFill>
            </a:endParaRPr>
          </a:p>
        </p:txBody>
      </p:sp>
      <p:sp>
        <p:nvSpPr>
          <p:cNvPr id="62473" name="Text Box 71"/>
          <p:cNvSpPr txBox="1">
            <a:spLocks noChangeArrowheads="1"/>
          </p:cNvSpPr>
          <p:nvPr/>
        </p:nvSpPr>
        <p:spPr bwMode="auto">
          <a:xfrm>
            <a:off x="219075" y="1762125"/>
            <a:ext cx="4217988" cy="212725"/>
          </a:xfrm>
          <a:prstGeom prst="rect">
            <a:avLst/>
          </a:prstGeom>
          <a:solidFill>
            <a:srgbClr val="5E51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43241" rIns="86483" bIns="43241"/>
          <a:lstStyle>
            <a:lvl1pPr marL="165100" indent="-6350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900">
                <a:solidFill>
                  <a:srgbClr val="FFFFFF"/>
                </a:solidFill>
              </a:rPr>
              <a:t>Senior Economists</a:t>
            </a:r>
          </a:p>
        </p:txBody>
      </p:sp>
      <p:sp>
        <p:nvSpPr>
          <p:cNvPr id="62474" name="Rectangle 85"/>
          <p:cNvSpPr>
            <a:spLocks noChangeArrowheads="1"/>
          </p:cNvSpPr>
          <p:nvPr/>
        </p:nvSpPr>
        <p:spPr bwMode="auto">
          <a:xfrm>
            <a:off x="4664075" y="2003425"/>
            <a:ext cx="4470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2" tIns="43231" rIns="86462" bIns="43231"/>
          <a:lstStyle>
            <a:lvl1pPr marL="273050" indent="-2730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9pPr>
          </a:lstStyle>
          <a:p>
            <a:pPr>
              <a:lnSpc>
                <a:spcPts val="1225"/>
              </a:lnSpc>
              <a:spcBef>
                <a:spcPts val="125"/>
              </a:spcBef>
              <a:spcAft>
                <a:spcPts val="175"/>
              </a:spcAft>
              <a:buClr>
                <a:srgbClr val="000000"/>
              </a:buClr>
              <a:buFont typeface="Wingdings" pitchFamily="2" charset="2"/>
              <a:buNone/>
            </a:pPr>
            <a:r>
              <a:rPr lang="en-US" altLang="en-US" sz="900">
                <a:solidFill>
                  <a:srgbClr val="000000"/>
                </a:solidFill>
              </a:rPr>
              <a:t>Misa Batcheller, Economic Analyst                        </a:t>
            </a:r>
            <a:r>
              <a:rPr lang="en-US" altLang="en-US" sz="900">
                <a:solidFill>
                  <a:srgbClr val="000000"/>
                </a:solidFill>
                <a:hlinkClick r:id="rId13"/>
              </a:rPr>
              <a:t>misa.n.batcheller@wellsfargo.com</a:t>
            </a:r>
            <a:endParaRPr lang="en-US" altLang="en-US" sz="900">
              <a:solidFill>
                <a:srgbClr val="000000"/>
              </a:solidFill>
            </a:endParaRPr>
          </a:p>
          <a:p>
            <a:pPr>
              <a:lnSpc>
                <a:spcPts val="1225"/>
              </a:lnSpc>
              <a:spcBef>
                <a:spcPts val="125"/>
              </a:spcBef>
              <a:spcAft>
                <a:spcPts val="175"/>
              </a:spcAft>
              <a:buClr>
                <a:srgbClr val="000000"/>
              </a:buClr>
              <a:buFont typeface="Wingdings" pitchFamily="2" charset="2"/>
              <a:buNone/>
            </a:pPr>
            <a:r>
              <a:rPr lang="en-US" altLang="en-US" sz="900">
                <a:solidFill>
                  <a:srgbClr val="000000"/>
                </a:solidFill>
              </a:rPr>
              <a:t>Michael Pugliese, Economic Analyst                   </a:t>
            </a:r>
            <a:r>
              <a:rPr lang="en-US" altLang="en-US" sz="900">
                <a:solidFill>
                  <a:srgbClr val="000000"/>
                </a:solidFill>
                <a:hlinkClick r:id="rId13"/>
              </a:rPr>
              <a:t>michael.d.pugliese@wellsfargo.com</a:t>
            </a:r>
            <a:endParaRPr lang="en-US" altLang="en-US" sz="900">
              <a:solidFill>
                <a:srgbClr val="000000"/>
              </a:solidFill>
            </a:endParaRPr>
          </a:p>
          <a:p>
            <a:pPr>
              <a:lnSpc>
                <a:spcPts val="1225"/>
              </a:lnSpc>
              <a:spcBef>
                <a:spcPts val="125"/>
              </a:spcBef>
              <a:spcAft>
                <a:spcPts val="175"/>
              </a:spcAft>
              <a:buClr>
                <a:srgbClr val="000000"/>
              </a:buClr>
              <a:buFont typeface="Wingdings" pitchFamily="2" charset="2"/>
              <a:buNone/>
            </a:pPr>
            <a:r>
              <a:rPr lang="en-US" altLang="en-US" sz="900">
                <a:solidFill>
                  <a:srgbClr val="000000"/>
                </a:solidFill>
              </a:rPr>
              <a:t>Julianne Causey, Economic Analyst                          </a:t>
            </a:r>
            <a:r>
              <a:rPr lang="en-US" altLang="en-US" sz="900">
                <a:solidFill>
                  <a:srgbClr val="000000"/>
                </a:solidFill>
                <a:hlinkClick r:id="rId14"/>
              </a:rPr>
              <a:t>julianne.causey@wellsfargo.com</a:t>
            </a:r>
            <a:endParaRPr lang="en-US" altLang="en-US" sz="900">
              <a:solidFill>
                <a:srgbClr val="000000"/>
              </a:solidFill>
            </a:endParaRPr>
          </a:p>
          <a:p>
            <a:pPr>
              <a:lnSpc>
                <a:spcPts val="1225"/>
              </a:lnSpc>
              <a:spcBef>
                <a:spcPts val="125"/>
              </a:spcBef>
              <a:spcAft>
                <a:spcPts val="175"/>
              </a:spcAft>
              <a:buClr>
                <a:srgbClr val="000000"/>
              </a:buClr>
              <a:buFont typeface="Wingdings" pitchFamily="2" charset="2"/>
              <a:buNone/>
            </a:pPr>
            <a:r>
              <a:rPr lang="en-US" altLang="en-US" sz="900">
                <a:solidFill>
                  <a:srgbClr val="000000"/>
                </a:solidFill>
              </a:rPr>
              <a:t>E. Harry Pershing, Economic Analyst	</a:t>
            </a:r>
            <a:r>
              <a:rPr lang="en-US" altLang="en-US" sz="900">
                <a:solidFill>
                  <a:srgbClr val="000000"/>
                </a:solidFill>
                <a:hlinkClick r:id="rId15"/>
              </a:rPr>
              <a:t>edward.h.pershing@wellsfargo.com</a:t>
            </a:r>
            <a:endParaRPr lang="en-US" altLang="en-US" sz="900">
              <a:solidFill>
                <a:srgbClr val="000000"/>
              </a:solidFill>
            </a:endParaRPr>
          </a:p>
          <a:p>
            <a:pPr>
              <a:lnSpc>
                <a:spcPts val="1225"/>
              </a:lnSpc>
              <a:spcBef>
                <a:spcPts val="125"/>
              </a:spcBef>
              <a:spcAft>
                <a:spcPts val="175"/>
              </a:spcAft>
              <a:buClr>
                <a:srgbClr val="000000"/>
              </a:buClr>
              <a:buFont typeface="Wingdings" pitchFamily="2" charset="2"/>
              <a:buNone/>
            </a:pPr>
            <a:r>
              <a:rPr lang="en-US" altLang="en-US" sz="900">
                <a:solidFill>
                  <a:srgbClr val="000000"/>
                </a:solidFill>
              </a:rPr>
              <a:t>May Tysinger, Economic Analyst	</a:t>
            </a:r>
            <a:r>
              <a:rPr lang="en-US" altLang="en-US" sz="900">
                <a:solidFill>
                  <a:srgbClr val="000000"/>
                </a:solidFill>
                <a:hlinkClick r:id="rId16"/>
              </a:rPr>
              <a:t>may.tysinger@wellsfargo.com</a:t>
            </a:r>
            <a:endParaRPr lang="en-US" altLang="en-US" sz="900">
              <a:solidFill>
                <a:srgbClr val="000000"/>
              </a:solidFill>
            </a:endParaRPr>
          </a:p>
          <a:p>
            <a:pPr>
              <a:lnSpc>
                <a:spcPts val="1225"/>
              </a:lnSpc>
              <a:spcBef>
                <a:spcPts val="125"/>
              </a:spcBef>
              <a:spcAft>
                <a:spcPts val="175"/>
              </a:spcAft>
              <a:buClr>
                <a:srgbClr val="000000"/>
              </a:buClr>
              <a:buFont typeface="Wingdings" pitchFamily="2" charset="2"/>
              <a:buNone/>
            </a:pPr>
            <a:endParaRPr lang="en-US" altLang="en-US" sz="900">
              <a:solidFill>
                <a:srgbClr val="000000"/>
              </a:solidFill>
            </a:endParaRPr>
          </a:p>
          <a:p>
            <a:pPr>
              <a:lnSpc>
                <a:spcPts val="1225"/>
              </a:lnSpc>
              <a:spcBef>
                <a:spcPts val="125"/>
              </a:spcBef>
              <a:spcAft>
                <a:spcPts val="175"/>
              </a:spcAft>
              <a:buClr>
                <a:srgbClr val="000000"/>
              </a:buClr>
              <a:buFont typeface="Wingdings" pitchFamily="2" charset="2"/>
              <a:buNone/>
            </a:pPr>
            <a:endParaRPr lang="en-US" altLang="en-US" sz="900">
              <a:solidFill>
                <a:srgbClr val="000000"/>
              </a:solidFill>
            </a:endParaRPr>
          </a:p>
        </p:txBody>
      </p:sp>
      <p:sp>
        <p:nvSpPr>
          <p:cNvPr id="62475" name="Text Box 86"/>
          <p:cNvSpPr txBox="1">
            <a:spLocks noChangeArrowheads="1"/>
          </p:cNvSpPr>
          <p:nvPr/>
        </p:nvSpPr>
        <p:spPr bwMode="auto">
          <a:xfrm>
            <a:off x="4725988" y="585788"/>
            <a:ext cx="4217987" cy="212725"/>
          </a:xfrm>
          <a:prstGeom prst="rect">
            <a:avLst/>
          </a:prstGeom>
          <a:solidFill>
            <a:srgbClr val="5E51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43241" rIns="86483" bIns="43241"/>
          <a:lstStyle>
            <a:lvl1pPr marL="165100" indent="-6350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900">
                <a:solidFill>
                  <a:srgbClr val="FFFFFF"/>
                </a:solidFill>
              </a:rPr>
              <a:t>Economists</a:t>
            </a:r>
          </a:p>
        </p:txBody>
      </p:sp>
      <p:sp>
        <p:nvSpPr>
          <p:cNvPr id="62476" name="Rectangle 87"/>
          <p:cNvSpPr>
            <a:spLocks noChangeArrowheads="1"/>
          </p:cNvSpPr>
          <p:nvPr/>
        </p:nvSpPr>
        <p:spPr bwMode="auto">
          <a:xfrm>
            <a:off x="4691063" y="569913"/>
            <a:ext cx="4252912"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2" tIns="43231" rIns="86462" bIns="43231"/>
          <a:lstStyle>
            <a:lvl1pPr marL="228600" indent="-22860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9pPr>
          </a:lstStyle>
          <a:p>
            <a:pPr algn="just">
              <a:spcBef>
                <a:spcPts val="300"/>
              </a:spcBef>
              <a:spcAft>
                <a:spcPts val="300"/>
              </a:spcAft>
              <a:buClr>
                <a:srgbClr val="000000"/>
              </a:buClr>
              <a:buFont typeface="Wingdings" pitchFamily="2" charset="2"/>
              <a:buNone/>
            </a:pPr>
            <a:endParaRPr lang="en-US" altLang="en-US" dirty="0">
              <a:solidFill>
                <a:srgbClr val="000000"/>
              </a:solidFill>
            </a:endParaRPr>
          </a:p>
          <a:p>
            <a:pPr algn="just">
              <a:lnSpc>
                <a:spcPct val="110000"/>
              </a:lnSpc>
              <a:spcBef>
                <a:spcPts val="250"/>
              </a:spcBef>
              <a:spcAft>
                <a:spcPts val="100"/>
              </a:spcAft>
              <a:buClr>
                <a:srgbClr val="000000"/>
              </a:buClr>
              <a:buFont typeface="Wingdings" pitchFamily="2" charset="2"/>
              <a:buNone/>
            </a:pPr>
            <a:r>
              <a:rPr lang="en-US" altLang="en-US" sz="900" dirty="0">
                <a:solidFill>
                  <a:srgbClr val="000000"/>
                </a:solidFill>
              </a:rPr>
              <a:t>Eric J. Viloria, Currency Strategist                                   </a:t>
            </a:r>
            <a:r>
              <a:rPr lang="en-US" altLang="en-US" sz="900" dirty="0">
                <a:solidFill>
                  <a:srgbClr val="000000"/>
                </a:solidFill>
                <a:hlinkClick r:id="rId17"/>
              </a:rPr>
              <a:t>eric.viloria@wellsfargo.com</a:t>
            </a:r>
            <a:endParaRPr lang="en-US" altLang="en-US" sz="900" dirty="0">
              <a:solidFill>
                <a:srgbClr val="000000"/>
              </a:solidFill>
            </a:endParaRPr>
          </a:p>
          <a:p>
            <a:pPr algn="just">
              <a:lnSpc>
                <a:spcPct val="110000"/>
              </a:lnSpc>
              <a:spcBef>
                <a:spcPts val="250"/>
              </a:spcBef>
              <a:spcAft>
                <a:spcPts val="100"/>
              </a:spcAft>
              <a:buClr>
                <a:srgbClr val="000000"/>
              </a:buClr>
              <a:buFontTx/>
              <a:buNone/>
            </a:pPr>
            <a:r>
              <a:rPr lang="en-US" altLang="en-US" sz="900" dirty="0">
                <a:solidFill>
                  <a:srgbClr val="000000"/>
                </a:solidFill>
              </a:rPr>
              <a:t>Sarah House, Economist        </a:t>
            </a:r>
            <a:r>
              <a:rPr lang="en-US" altLang="en-US" sz="900" dirty="0">
                <a:solidFill>
                  <a:srgbClr val="FFFFFF"/>
                </a:solidFill>
              </a:rPr>
              <a:t>…………… …………          </a:t>
            </a:r>
            <a:r>
              <a:rPr lang="en-US" altLang="en-US" sz="900" dirty="0">
                <a:solidFill>
                  <a:srgbClr val="000000"/>
                </a:solidFill>
                <a:hlinkClick r:id="rId18"/>
              </a:rPr>
              <a:t>sarah.house@wellsfargo.com</a:t>
            </a:r>
            <a:endParaRPr lang="en-US" altLang="en-US" sz="900" dirty="0">
              <a:solidFill>
                <a:srgbClr val="000000"/>
              </a:solidFill>
            </a:endParaRPr>
          </a:p>
          <a:p>
            <a:pPr algn="just">
              <a:lnSpc>
                <a:spcPct val="110000"/>
              </a:lnSpc>
              <a:spcBef>
                <a:spcPts val="250"/>
              </a:spcBef>
              <a:spcAft>
                <a:spcPts val="100"/>
              </a:spcAft>
              <a:buClr>
                <a:srgbClr val="000000"/>
              </a:buClr>
              <a:buFont typeface="Wingdings" pitchFamily="2" charset="2"/>
              <a:buNone/>
            </a:pPr>
            <a:r>
              <a:rPr lang="en-US" altLang="en-US" sz="900" dirty="0">
                <a:solidFill>
                  <a:srgbClr val="000000"/>
                </a:solidFill>
              </a:rPr>
              <a:t>Michael A. Brown, Economist </a:t>
            </a:r>
            <a:r>
              <a:rPr lang="en-US" altLang="en-US" sz="900" dirty="0">
                <a:solidFill>
                  <a:srgbClr val="FFFFFF"/>
                </a:solidFill>
              </a:rPr>
              <a:t>……………… …      </a:t>
            </a:r>
            <a:r>
              <a:rPr lang="en-US" altLang="en-US" sz="900" dirty="0">
                <a:solidFill>
                  <a:srgbClr val="000000"/>
                </a:solidFill>
                <a:hlinkClick r:id="rId19"/>
              </a:rPr>
              <a:t>michael.a.brown@wellsfargo.com</a:t>
            </a:r>
            <a:endParaRPr lang="en-US" altLang="en-US" sz="900" dirty="0">
              <a:solidFill>
                <a:srgbClr val="000000"/>
              </a:solidFill>
            </a:endParaRPr>
          </a:p>
          <a:p>
            <a:pPr algn="just">
              <a:lnSpc>
                <a:spcPct val="110000"/>
              </a:lnSpc>
              <a:spcBef>
                <a:spcPts val="250"/>
              </a:spcBef>
              <a:spcAft>
                <a:spcPts val="100"/>
              </a:spcAft>
              <a:buClr>
                <a:srgbClr val="000000"/>
              </a:buClr>
              <a:buFont typeface="Wingdings" pitchFamily="2" charset="2"/>
              <a:buNone/>
            </a:pPr>
            <a:r>
              <a:rPr lang="en-US" altLang="en-US" sz="900" dirty="0">
                <a:solidFill>
                  <a:srgbClr val="000000"/>
                </a:solidFill>
              </a:rPr>
              <a:t>Jamie </a:t>
            </a:r>
            <a:r>
              <a:rPr lang="en-US" altLang="en-US" sz="900" dirty="0" err="1">
                <a:solidFill>
                  <a:srgbClr val="000000"/>
                </a:solidFill>
              </a:rPr>
              <a:t>Feik</a:t>
            </a:r>
            <a:r>
              <a:rPr lang="en-US" altLang="en-US" sz="900" dirty="0">
                <a:solidFill>
                  <a:srgbClr val="000000"/>
                </a:solidFill>
              </a:rPr>
              <a:t>, Economist	</a:t>
            </a:r>
            <a:r>
              <a:rPr lang="en-US" altLang="en-US" sz="900" dirty="0">
                <a:solidFill>
                  <a:srgbClr val="000000"/>
                </a:solidFill>
                <a:hlinkClick r:id="rId20"/>
              </a:rPr>
              <a:t>jamie.feik@wellsfargo.com</a:t>
            </a:r>
            <a:endParaRPr lang="en-US" altLang="en-US" sz="900" dirty="0">
              <a:solidFill>
                <a:srgbClr val="000000"/>
              </a:solidFill>
            </a:endParaRPr>
          </a:p>
          <a:p>
            <a:pPr algn="just">
              <a:lnSpc>
                <a:spcPct val="110000"/>
              </a:lnSpc>
              <a:spcBef>
                <a:spcPts val="250"/>
              </a:spcBef>
              <a:spcAft>
                <a:spcPts val="100"/>
              </a:spcAft>
              <a:buClr>
                <a:srgbClr val="000000"/>
              </a:buClr>
              <a:buFont typeface="Wingdings" pitchFamily="2" charset="2"/>
              <a:buNone/>
            </a:pPr>
            <a:endParaRPr lang="en-US" altLang="en-US" sz="900" dirty="0">
              <a:solidFill>
                <a:srgbClr val="000000"/>
              </a:solidFill>
            </a:endParaRPr>
          </a:p>
          <a:p>
            <a:pPr algn="just">
              <a:spcBef>
                <a:spcPts val="300"/>
              </a:spcBef>
              <a:spcAft>
                <a:spcPts val="300"/>
              </a:spcAft>
              <a:buClr>
                <a:srgbClr val="000000"/>
              </a:buClr>
              <a:buFont typeface="Wingdings" pitchFamily="2" charset="2"/>
              <a:buNone/>
            </a:pPr>
            <a:endParaRPr lang="en-US" altLang="en-US" sz="900" dirty="0">
              <a:solidFill>
                <a:srgbClr val="000000"/>
              </a:solidFill>
            </a:endParaRPr>
          </a:p>
          <a:p>
            <a:pPr algn="just">
              <a:lnSpc>
                <a:spcPct val="150000"/>
              </a:lnSpc>
              <a:spcBef>
                <a:spcPts val="300"/>
              </a:spcBef>
              <a:spcAft>
                <a:spcPts val="300"/>
              </a:spcAft>
              <a:buClr>
                <a:srgbClr val="000000"/>
              </a:buClr>
              <a:buFont typeface="Wingdings" pitchFamily="2" charset="2"/>
              <a:buNone/>
            </a:pPr>
            <a:endParaRPr lang="en-US" altLang="en-US" sz="900" dirty="0">
              <a:solidFill>
                <a:srgbClr val="000000"/>
              </a:solidFill>
            </a:endParaRPr>
          </a:p>
          <a:p>
            <a:pPr algn="just">
              <a:lnSpc>
                <a:spcPct val="150000"/>
              </a:lnSpc>
              <a:spcBef>
                <a:spcPts val="300"/>
              </a:spcBef>
              <a:spcAft>
                <a:spcPts val="300"/>
              </a:spcAft>
              <a:buClr>
                <a:srgbClr val="000000"/>
              </a:buClr>
              <a:buFont typeface="Wingdings" pitchFamily="2" charset="2"/>
              <a:buNone/>
            </a:pPr>
            <a:r>
              <a:rPr lang="en-US" altLang="en-US" sz="600" dirty="0">
                <a:solidFill>
                  <a:srgbClr val="000000"/>
                </a:solidFill>
              </a:rPr>
              <a:t> </a:t>
            </a:r>
          </a:p>
          <a:p>
            <a:pPr algn="just">
              <a:spcBef>
                <a:spcPts val="300"/>
              </a:spcBef>
              <a:spcAft>
                <a:spcPts val="300"/>
              </a:spcAft>
              <a:buClr>
                <a:srgbClr val="000000"/>
              </a:buClr>
              <a:buFont typeface="Wingdings" pitchFamily="2" charset="2"/>
              <a:buNone/>
            </a:pPr>
            <a:endParaRPr lang="en-US" altLang="en-US" sz="900" dirty="0">
              <a:solidFill>
                <a:srgbClr val="000000"/>
              </a:solidFill>
            </a:endParaRPr>
          </a:p>
          <a:p>
            <a:pPr algn="just">
              <a:spcBef>
                <a:spcPts val="300"/>
              </a:spcBef>
              <a:spcAft>
                <a:spcPts val="300"/>
              </a:spcAft>
              <a:buClr>
                <a:srgbClr val="000000"/>
              </a:buClr>
              <a:buFont typeface="Wingdings" pitchFamily="2" charset="2"/>
              <a:buNone/>
            </a:pPr>
            <a:r>
              <a:rPr lang="en-US" altLang="en-US" sz="900" dirty="0">
                <a:solidFill>
                  <a:srgbClr val="000000"/>
                </a:solidFill>
              </a:rPr>
              <a:t>  </a:t>
            </a:r>
          </a:p>
        </p:txBody>
      </p:sp>
      <p:sp>
        <p:nvSpPr>
          <p:cNvPr id="62477" name="Text Box 88"/>
          <p:cNvSpPr txBox="1">
            <a:spLocks noChangeArrowheads="1"/>
          </p:cNvSpPr>
          <p:nvPr/>
        </p:nvSpPr>
        <p:spPr bwMode="auto">
          <a:xfrm>
            <a:off x="4708525" y="1774825"/>
            <a:ext cx="4217987" cy="212725"/>
          </a:xfrm>
          <a:prstGeom prst="rect">
            <a:avLst/>
          </a:prstGeom>
          <a:solidFill>
            <a:srgbClr val="5E51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43241" rIns="86483" bIns="43241"/>
          <a:lstStyle>
            <a:lvl1pPr marL="165100" indent="-6350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900">
                <a:solidFill>
                  <a:srgbClr val="FFFFFF"/>
                </a:solidFill>
              </a:rPr>
              <a:t>Economic Analysts</a:t>
            </a:r>
          </a:p>
        </p:txBody>
      </p:sp>
      <p:sp>
        <p:nvSpPr>
          <p:cNvPr id="62478" name="Text Box 90"/>
          <p:cNvSpPr txBox="1">
            <a:spLocks noChangeArrowheads="1"/>
          </p:cNvSpPr>
          <p:nvPr/>
        </p:nvSpPr>
        <p:spPr bwMode="auto">
          <a:xfrm>
            <a:off x="4691063" y="3009901"/>
            <a:ext cx="4217987" cy="212725"/>
          </a:xfrm>
          <a:prstGeom prst="rect">
            <a:avLst/>
          </a:prstGeom>
          <a:solidFill>
            <a:srgbClr val="5E514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43241" rIns="86483" bIns="43241"/>
          <a:lstStyle>
            <a:lvl1pPr marL="165100" indent="-6350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buClr>
                <a:srgbClr val="000000"/>
              </a:buClr>
              <a:buFont typeface="Wingdings" pitchFamily="2" charset="2"/>
              <a:buNone/>
            </a:pPr>
            <a:r>
              <a:rPr lang="en-US" altLang="en-US" sz="900">
                <a:solidFill>
                  <a:srgbClr val="FFFFFF"/>
                </a:solidFill>
              </a:rPr>
              <a:t>Administrative Assistants</a:t>
            </a:r>
          </a:p>
        </p:txBody>
      </p:sp>
      <p:sp>
        <p:nvSpPr>
          <p:cNvPr id="62479" name="Rectangle 9"/>
          <p:cNvSpPr>
            <a:spLocks noChangeArrowheads="1"/>
          </p:cNvSpPr>
          <p:nvPr/>
        </p:nvSpPr>
        <p:spPr bwMode="ltGray">
          <a:xfrm>
            <a:off x="136525" y="3703638"/>
            <a:ext cx="88598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1432" tIns="45716" rIns="91432" bIns="45716" anchor="b">
            <a:spAutoFit/>
          </a:bodyPr>
          <a:lstStyle>
            <a:lvl1pPr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just" eaLnBrk="1" hangingPunct="1">
              <a:spcBef>
                <a:spcPct val="50000"/>
              </a:spcBef>
              <a:buClrTx/>
              <a:buSzTx/>
              <a:buFontTx/>
              <a:buNone/>
            </a:pPr>
            <a:r>
              <a:rPr lang="en-US" altLang="en-US" sz="800" dirty="0">
                <a:solidFill>
                  <a:srgbClr val="000000"/>
                </a:solidFill>
              </a:rPr>
              <a:t>Wells Fargo Securities Economics Group publications are produced by Wells Fargo Securities, a U.S broker-dealer registered with the U.S. Securities and Exchange Commission, the Financial Industry Regulatory Authority, and the Securities Investor Protection Corp. Wells Fargo Securities, distributes these publications directly and through subsidiaries including, but not limited to, Wells Fargo &amp; Company, Wells Fargo Bank N.A., Wells Fargo Advisors, LLC, Wells Fargo Securities International Limited, Wells Fargo Securities Asia Limited and Wells Fargo Securities (Japan) Co. Limited. Wells Fargo Securities. ("WFS") is registered with the Commodities Futures Trading Commission as a futures commission merchant and is a member in good standing of the National Futures Association. Wells Fargo Bank, N.A. ("WFBNA") is registered with the Commodities Futures Trading Commission as a swap dealer and is a member in good standing of the National Futures Association. WFS and WFBNA are generally engaged in the trading of futures and derivative products, any of which may be discussed within this publication. Wells Fargo Securities does not compensate its research analysts based on specific investment banking transactions. Wells Fargo </a:t>
            </a:r>
            <a:r>
              <a:rPr lang="en-US" altLang="en-US" sz="800" dirty="0" err="1">
                <a:solidFill>
                  <a:srgbClr val="000000"/>
                </a:solidFill>
              </a:rPr>
              <a:t>Securities’s</a:t>
            </a:r>
            <a:r>
              <a:rPr lang="en-US" altLang="en-US" sz="800" dirty="0">
                <a:solidFill>
                  <a:srgbClr val="000000"/>
                </a:solidFill>
              </a:rPr>
              <a:t> research analysts receive compensation that is based upon and impacted by the overall profitability and revenue of the firm which includes, but is not limited to investment banking revenue. The information and opinions herein are for general information use only. Wells Fargo Securities does not guarantee their accuracy or completeness, nor does Wells Fargo Securities assume any liability for any loss that may result from the reliance by any person upon any such information or opinions. Such information and opinions are subject to change without notice, are for general information only and are not intended as an offer or solicitation with respect to the purchase or sales of any security or as personalized investment advice. Wells Fargo Securities is a separate legal entity and distinct from affiliated banks and is a wholly owned subsidiary of Wells Fargo &amp; Company © 2016 Wells Fargo Securities.</a:t>
            </a:r>
          </a:p>
          <a:p>
            <a:pPr algn="just" eaLnBrk="1" hangingPunct="1">
              <a:spcBef>
                <a:spcPct val="50000"/>
              </a:spcBef>
              <a:buClrTx/>
              <a:buSzTx/>
              <a:buFontTx/>
              <a:buNone/>
            </a:pPr>
            <a:r>
              <a:rPr lang="en-US" altLang="en-US" sz="800" dirty="0">
                <a:solidFill>
                  <a:srgbClr val="000000"/>
                </a:solidFill>
              </a:rPr>
              <a:t>SECURITIES: NOT FDIC-INSURED/NOT BANK-GUARANTEED/MAY LOSE VALUE</a:t>
            </a:r>
          </a:p>
          <a:p>
            <a:pPr algn="just" eaLnBrk="1" hangingPunct="1">
              <a:spcBef>
                <a:spcPct val="50000"/>
              </a:spcBef>
              <a:buClrTx/>
              <a:buSzTx/>
              <a:buFontTx/>
              <a:buNone/>
            </a:pPr>
            <a:r>
              <a:rPr lang="en-US" altLang="en-US" sz="800" dirty="0">
                <a:solidFill>
                  <a:srgbClr val="000000"/>
                </a:solidFill>
              </a:rPr>
              <a:t>Important Information for Non-U.S. Recipients</a:t>
            </a:r>
          </a:p>
          <a:p>
            <a:pPr algn="just" eaLnBrk="1" hangingPunct="1">
              <a:spcBef>
                <a:spcPct val="50000"/>
              </a:spcBef>
              <a:buClrTx/>
              <a:buSzTx/>
              <a:buFontTx/>
              <a:buNone/>
            </a:pPr>
            <a:r>
              <a:rPr lang="en-US" altLang="en-US" sz="800" dirty="0">
                <a:solidFill>
                  <a:srgbClr val="000000"/>
                </a:solidFill>
              </a:rPr>
              <a:t>For recipients in the EEA, this report is distributed by Wells Fargo Securities International Limited ("WFSIL"). WFSIL is a U.K. incorporated investment firm authorized and regulated by the Financial Conduct Authority. The content of this report has been approved by WFSIL a regulated person under the Act. For purposes of the U.K. Financial Conduct Authority’s rules, this report constitutes impartial investment research. WFSIL does not deal with retail clients as defined in the Markets in Financial Instruments Directive 2007. The FCA rules made under the Financial Services and Markets Act 2000 for the protection of retail clients will therefore not apply, nor will the Financial Services Compensation Scheme be available. This report is not intended for, and should not be relied upon by, retail clients. This document and any other materials accompanying this document (collectively, the "Materials") are provided for general informational purposes only.</a:t>
            </a:r>
          </a:p>
        </p:txBody>
      </p:sp>
      <p:sp>
        <p:nvSpPr>
          <p:cNvPr id="3088" name="Rectangle 85"/>
          <p:cNvSpPr>
            <a:spLocks noChangeArrowheads="1"/>
          </p:cNvSpPr>
          <p:nvPr/>
        </p:nvSpPr>
        <p:spPr bwMode="auto">
          <a:xfrm>
            <a:off x="4691063" y="3227389"/>
            <a:ext cx="44704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2" tIns="43231" rIns="86462" bIns="43231"/>
          <a:lstStyle>
            <a:lvl1pPr marL="212725" indent="-212725"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1pPr>
            <a:lvl2pPr marL="742950" indent="-285750" defTabSz="865188" eaLnBrk="0" hangingPunct="0">
              <a:spcBef>
                <a:spcPct val="20000"/>
              </a:spcBef>
              <a:buClr>
                <a:schemeClr val="tx1"/>
              </a:buClr>
              <a:buSzPct val="115000"/>
              <a:buFont typeface="Wingdings" pitchFamily="2" charset="2"/>
              <a:buChar char="§"/>
              <a:tabLst>
                <a:tab pos="4164013" algn="r"/>
              </a:tabLst>
              <a:defRPr sz="1200">
                <a:solidFill>
                  <a:schemeClr val="tx1"/>
                </a:solidFill>
                <a:latin typeface="Georgia" pitchFamily="18" charset="0"/>
              </a:defRPr>
            </a:lvl2pPr>
            <a:lvl3pPr marL="11430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3pPr>
            <a:lvl4pPr marL="16002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4pPr>
            <a:lvl5pPr marL="2057400" indent="-228600" defTabSz="865188" eaLnBrk="0" hangingPunct="0">
              <a:spcBef>
                <a:spcPct val="20000"/>
              </a:spcBef>
              <a:buClr>
                <a:schemeClr val="tx1"/>
              </a:buClr>
              <a:buSzPct val="115000"/>
              <a:buFont typeface="Wingdings" pitchFamily="2" charset="2"/>
              <a:buChar char="§"/>
              <a:tabLst>
                <a:tab pos="4164013" algn="r"/>
              </a:tabLst>
              <a:defRPr sz="1000">
                <a:solidFill>
                  <a:schemeClr val="tx1"/>
                </a:solidFill>
                <a:latin typeface="Georgia" pitchFamily="18" charset="0"/>
              </a:defRPr>
            </a:lvl5pPr>
            <a:lvl6pPr marL="25146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6pPr>
            <a:lvl7pPr marL="29718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7pPr>
            <a:lvl8pPr marL="34290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8pPr>
            <a:lvl9pPr marL="3886200" indent="-228600" defTabSz="865188" eaLnBrk="0" fontAlgn="base" hangingPunct="0">
              <a:spcBef>
                <a:spcPct val="20000"/>
              </a:spcBef>
              <a:spcAft>
                <a:spcPct val="0"/>
              </a:spcAft>
              <a:buClr>
                <a:schemeClr val="tx1"/>
              </a:buClr>
              <a:buSzPct val="115000"/>
              <a:buFont typeface="Wingdings" pitchFamily="2" charset="2"/>
              <a:buChar char="§"/>
              <a:tabLst>
                <a:tab pos="4164013" algn="r"/>
              </a:tabLst>
              <a:defRPr sz="1000">
                <a:solidFill>
                  <a:schemeClr val="tx1"/>
                </a:solidFill>
                <a:latin typeface="Georgia" pitchFamily="18" charset="0"/>
              </a:defRPr>
            </a:lvl9pPr>
          </a:lstStyle>
          <a:p>
            <a:pPr marL="274320" indent="-274320">
              <a:lnSpc>
                <a:spcPts val="1225"/>
              </a:lnSpc>
              <a:spcBef>
                <a:spcPts val="125"/>
              </a:spcBef>
              <a:spcAft>
                <a:spcPts val="175"/>
              </a:spcAft>
              <a:buClr>
                <a:srgbClr val="000000"/>
              </a:buClr>
              <a:buFont typeface="Wingdings" pitchFamily="2" charset="2"/>
              <a:buNone/>
              <a:defRPr/>
            </a:pPr>
            <a:r>
              <a:rPr lang="en-US" altLang="en-US" sz="900" dirty="0">
                <a:solidFill>
                  <a:srgbClr val="000000"/>
                </a:solidFill>
                <a:cs typeface="Arial" charset="0"/>
              </a:rPr>
              <a:t>Donna LaFleur, Executive Assistant</a:t>
            </a:r>
            <a:r>
              <a:rPr lang="en-US" altLang="en-US" sz="400" dirty="0">
                <a:solidFill>
                  <a:srgbClr val="FFFFFF"/>
                </a:solidFill>
                <a:cs typeface="Arial" charset="0"/>
              </a:rPr>
              <a:t>.                                                              </a:t>
            </a:r>
            <a:r>
              <a:rPr lang="en-US" altLang="en-US" sz="900" dirty="0">
                <a:solidFill>
                  <a:srgbClr val="000000"/>
                </a:solidFill>
                <a:cs typeface="Arial" charset="0"/>
                <a:hlinkClick r:id="rId21"/>
              </a:rPr>
              <a:t>donna.lafleur@wellsfargo.com</a:t>
            </a:r>
            <a:endParaRPr lang="en-US" altLang="en-US" sz="900" dirty="0">
              <a:solidFill>
                <a:srgbClr val="000000"/>
              </a:solidFill>
              <a:cs typeface="Arial" charset="0"/>
            </a:endParaRPr>
          </a:p>
          <a:p>
            <a:pPr marL="274320" indent="-274320">
              <a:lnSpc>
                <a:spcPts val="1225"/>
              </a:lnSpc>
              <a:spcBef>
                <a:spcPts val="125"/>
              </a:spcBef>
              <a:spcAft>
                <a:spcPts val="175"/>
              </a:spcAft>
              <a:buClr>
                <a:srgbClr val="000000"/>
              </a:buClr>
              <a:buFont typeface="Wingdings" pitchFamily="2" charset="2"/>
              <a:buNone/>
              <a:defRPr/>
            </a:pPr>
            <a:r>
              <a:rPr lang="en-US" altLang="en-US" sz="900" dirty="0">
                <a:solidFill>
                  <a:srgbClr val="000000"/>
                </a:solidFill>
                <a:cs typeface="Arial" charset="0"/>
              </a:rPr>
              <a:t>Dawne Howes, Administrative Assistant                      </a:t>
            </a:r>
            <a:r>
              <a:rPr lang="en-US" altLang="en-US" sz="900" dirty="0">
                <a:solidFill>
                  <a:srgbClr val="000000"/>
                </a:solidFill>
                <a:cs typeface="Arial" charset="0"/>
                <a:hlinkClick r:id="rId22"/>
              </a:rPr>
              <a:t>dawne.howes@wellsfargo.com</a:t>
            </a:r>
            <a:endParaRPr lang="en-US" altLang="en-US" sz="900" dirty="0">
              <a:solidFill>
                <a:srgbClr val="000000"/>
              </a:solidFill>
              <a:cs typeface="Arial" charset="0"/>
            </a:endParaRPr>
          </a:p>
          <a:p>
            <a:pPr>
              <a:lnSpc>
                <a:spcPct val="150000"/>
              </a:lnSpc>
              <a:spcBef>
                <a:spcPts val="288"/>
              </a:spcBef>
              <a:spcAft>
                <a:spcPts val="288"/>
              </a:spcAft>
              <a:buClr>
                <a:srgbClr val="000000"/>
              </a:buClr>
              <a:buFont typeface="Wingdings" pitchFamily="2" charset="2"/>
              <a:buNone/>
              <a:defRPr/>
            </a:pPr>
            <a:endParaRPr lang="en-US" altLang="en-US" sz="900" dirty="0">
              <a:solidFill>
                <a:srgbClr val="000000"/>
              </a:solidFill>
              <a:cs typeface="Arial" charset="0"/>
            </a:endParaRPr>
          </a:p>
          <a:p>
            <a:pPr>
              <a:spcBef>
                <a:spcPts val="288"/>
              </a:spcBef>
              <a:spcAft>
                <a:spcPts val="288"/>
              </a:spcAft>
              <a:buClr>
                <a:srgbClr val="000000"/>
              </a:buClr>
              <a:buFont typeface="Wingdings" pitchFamily="2" charset="2"/>
              <a:buNone/>
              <a:defRPr/>
            </a:pPr>
            <a:r>
              <a:rPr lang="en-US" altLang="en-US" sz="900" dirty="0">
                <a:solidFill>
                  <a:srgbClr val="000000"/>
                </a:solidFill>
                <a:cs typeface="Arial" charset="0"/>
              </a:rPr>
              <a:t>	</a:t>
            </a:r>
          </a:p>
        </p:txBody>
      </p:sp>
    </p:spTree>
    <p:extLst>
      <p:ext uri="{BB962C8B-B14F-4D97-AF65-F5344CB8AC3E}">
        <p14:creationId xmlns:p14="http://schemas.microsoft.com/office/powerpoint/2010/main" val="6550355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CBCA7299-BB22-4FAB-B809-3A4288CDF54B}" type="slidenum">
              <a:rPr lang="en-US" altLang="en-US" sz="1000" smtClean="0">
                <a:solidFill>
                  <a:srgbClr val="A9B089"/>
                </a:solidFill>
                <a:latin typeface="Verdana" pitchFamily="34" charset="0"/>
              </a:rPr>
              <a:pPr>
                <a:spcBef>
                  <a:spcPct val="0"/>
                </a:spcBef>
              </a:pPr>
              <a:t>7</a:t>
            </a:fld>
            <a:endParaRPr lang="en-US" altLang="en-US" sz="1000" dirty="0">
              <a:solidFill>
                <a:srgbClr val="A9B089"/>
              </a:solidFill>
              <a:latin typeface="Verdana" pitchFamily="34" charset="0"/>
            </a:endParaRPr>
          </a:p>
        </p:txBody>
      </p:sp>
      <p:pic>
        <p:nvPicPr>
          <p:cNvPr id="6146"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424238" y="1095375"/>
            <a:ext cx="5552309" cy="4262438"/>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876" name="Rectangle 3"/>
          <p:cNvSpPr>
            <a:spLocks noGrp="1" noChangeArrowheads="1"/>
          </p:cNvSpPr>
          <p:nvPr>
            <p:ph type="title"/>
          </p:nvPr>
        </p:nvSpPr>
        <p:spPr/>
        <p:txBody>
          <a:bodyPr/>
          <a:lstStyle/>
          <a:p>
            <a:pPr eaLnBrk="1" hangingPunct="1"/>
            <a:r>
              <a:rPr lang="en-US" altLang="en-US" dirty="0"/>
              <a:t>Nonresidential Construction</a:t>
            </a:r>
          </a:p>
        </p:txBody>
      </p:sp>
      <p:sp>
        <p:nvSpPr>
          <p:cNvPr id="335877"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lnSpc>
                <a:spcPct val="100000"/>
              </a:lnSpc>
              <a:spcBef>
                <a:spcPct val="0"/>
              </a:spcBef>
              <a:buClrTx/>
              <a:buSzTx/>
              <a:buFontTx/>
              <a:buNone/>
            </a:pPr>
            <a:r>
              <a:rPr lang="en-US" altLang="en-US" sz="1600" dirty="0">
                <a:solidFill>
                  <a:srgbClr val="5E5145"/>
                </a:solidFill>
                <a:ea typeface="MS PGothic" pitchFamily="34" charset="-128"/>
              </a:rPr>
              <a:t>The drag from oil and gas on, commercial construction is beginning to diminish</a:t>
            </a:r>
          </a:p>
        </p:txBody>
      </p:sp>
      <p:sp>
        <p:nvSpPr>
          <p:cNvPr id="335878" name="Text Box 5"/>
          <p:cNvSpPr txBox="1">
            <a:spLocks noChangeArrowheads="1"/>
          </p:cNvSpPr>
          <p:nvPr/>
        </p:nvSpPr>
        <p:spPr bwMode="auto">
          <a:xfrm>
            <a:off x="3427413" y="6016625"/>
            <a:ext cx="534193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lnSpc>
                <a:spcPct val="100000"/>
              </a:lnSpc>
              <a:spcBef>
                <a:spcPct val="0"/>
              </a:spcBef>
              <a:buClrTx/>
              <a:buSzTx/>
              <a:buFontTx/>
              <a:buNone/>
            </a:pPr>
            <a:r>
              <a:rPr lang="en-US" altLang="en-US" sz="800" dirty="0">
                <a:ea typeface="MS PGothic" pitchFamily="34" charset="-128"/>
              </a:rPr>
              <a:t>Source:  U.S. Department of Commerce and Wells Fargo Securities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fontAlgn="base">
              <a:spcBef>
                <a:spcPct val="0"/>
              </a:spcBef>
              <a:spcAft>
                <a:spcPct val="0"/>
              </a:spcAft>
              <a:buClrTx/>
              <a:buSzTx/>
              <a:buFontTx/>
              <a:buNone/>
            </a:pPr>
            <a:fld id="{B344558B-37A4-42C3-A5A3-166B2465A4C1}" type="slidenum">
              <a:rPr lang="en-US" altLang="en-US" sz="1000" smtClean="0">
                <a:solidFill>
                  <a:srgbClr val="A9B089"/>
                </a:solidFill>
                <a:latin typeface="Verdana" pitchFamily="34" charset="0"/>
              </a:rPr>
              <a:pPr fontAlgn="base">
                <a:spcBef>
                  <a:spcPct val="0"/>
                </a:spcBef>
                <a:spcAft>
                  <a:spcPct val="0"/>
                </a:spcAft>
                <a:buClrTx/>
                <a:buSzTx/>
                <a:buFontTx/>
                <a:buNone/>
              </a:pPr>
              <a:t>8</a:t>
            </a:fld>
            <a:endParaRPr lang="en-US" altLang="en-US" sz="1000" dirty="0">
              <a:solidFill>
                <a:srgbClr val="A9B089"/>
              </a:solidFill>
              <a:latin typeface="Verdana" pitchFamily="34" charset="0"/>
            </a:endParaRPr>
          </a:p>
        </p:txBody>
      </p:sp>
      <p:pic>
        <p:nvPicPr>
          <p:cNvPr id="7170"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427413" y="1085850"/>
            <a:ext cx="5542175" cy="4025412"/>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3"/>
          <p:cNvSpPr>
            <a:spLocks noGrp="1" noChangeArrowheads="1"/>
          </p:cNvSpPr>
          <p:nvPr>
            <p:ph type="title"/>
          </p:nvPr>
        </p:nvSpPr>
        <p:spPr/>
        <p:txBody>
          <a:bodyPr/>
          <a:lstStyle/>
          <a:p>
            <a:pPr eaLnBrk="1" hangingPunct="1"/>
            <a:r>
              <a:rPr lang="en-US" altLang="en-US" dirty="0"/>
              <a:t>Commercial Real Estate</a:t>
            </a:r>
          </a:p>
        </p:txBody>
      </p:sp>
      <p:sp>
        <p:nvSpPr>
          <p:cNvPr id="1946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defTabSz="820738"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defTabSz="820738"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fontAlgn="base" hangingPunct="1">
              <a:spcBef>
                <a:spcPct val="0"/>
              </a:spcBef>
              <a:spcAft>
                <a:spcPct val="0"/>
              </a:spcAft>
              <a:buClrTx/>
              <a:buSzTx/>
              <a:buFontTx/>
              <a:buNone/>
            </a:pPr>
            <a:r>
              <a:rPr lang="en-US" altLang="en-US" sz="1600" b="0" dirty="0">
                <a:solidFill>
                  <a:srgbClr val="5E5145"/>
                </a:solidFill>
                <a:ea typeface="MS PGothic" pitchFamily="34" charset="-128"/>
                <a:cs typeface="Arial" charset="0"/>
              </a:rPr>
              <a:t>Apartment and industrial have seen the largest drops in vacancy rates</a:t>
            </a:r>
          </a:p>
        </p:txBody>
      </p:sp>
      <p:sp>
        <p:nvSpPr>
          <p:cNvPr id="19462" name="Text Box 5"/>
          <p:cNvSpPr txBox="1">
            <a:spLocks noChangeArrowheads="1"/>
          </p:cNvSpPr>
          <p:nvPr/>
        </p:nvSpPr>
        <p:spPr bwMode="auto">
          <a:xfrm>
            <a:off x="3427413" y="6018864"/>
            <a:ext cx="5378450"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1pPr>
            <a:lvl2pPr marL="742950" indent="-285750" eaLnBrk="0" hangingPunct="0">
              <a:spcBef>
                <a:spcPct val="20000"/>
              </a:spcBef>
              <a:buClr>
                <a:schemeClr val="tx1"/>
              </a:buClr>
              <a:buSzPct val="115000"/>
              <a:buFont typeface="Wingdings" pitchFamily="2" charset="2"/>
              <a:buChar char="§"/>
              <a:defRPr sz="1200">
                <a:solidFill>
                  <a:schemeClr val="tx1"/>
                </a:solidFill>
                <a:latin typeface="Georgia" pitchFamily="18" charset="0"/>
              </a:defRPr>
            </a:lvl2pPr>
            <a:lvl3pPr marL="11430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3pPr>
            <a:lvl4pPr marL="16002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4pPr>
            <a:lvl5pPr marL="2057400" indent="-228600" eaLnBrk="0" hangingPunct="0">
              <a:spcBef>
                <a:spcPct val="20000"/>
              </a:spcBef>
              <a:buClr>
                <a:schemeClr val="tx1"/>
              </a:buClr>
              <a:buSzPct val="115000"/>
              <a:buFont typeface="Wingdings" pitchFamily="2" charset="2"/>
              <a:buChar char="§"/>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fontAlgn="base" hangingPunct="1">
              <a:spcBef>
                <a:spcPct val="0"/>
              </a:spcBef>
              <a:spcAft>
                <a:spcPct val="0"/>
              </a:spcAft>
              <a:buClrTx/>
              <a:buSzTx/>
              <a:buFontTx/>
              <a:buNone/>
            </a:pPr>
            <a:r>
              <a:rPr lang="en-US" altLang="en-US" sz="800" b="0" dirty="0">
                <a:solidFill>
                  <a:srgbClr val="000000"/>
                </a:solidFill>
                <a:ea typeface="MS PGothic" pitchFamily="34" charset="-128"/>
                <a:cs typeface="Arial" charset="0"/>
              </a:rPr>
              <a:t>Source: Reis, Inc., CoStar Realty Information, Inc. and Wells Fargo Securities</a:t>
            </a:r>
          </a:p>
        </p:txBody>
      </p:sp>
    </p:spTree>
    <p:extLst>
      <p:ext uri="{BB962C8B-B14F-4D97-AF65-F5344CB8AC3E}">
        <p14:creationId xmlns:p14="http://schemas.microsoft.com/office/powerpoint/2010/main" val="703999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Number Placeholder 3"/>
          <p:cNvSpPr>
            <a:spLocks noGrp="1"/>
          </p:cNvSpPr>
          <p:nvPr>
            <p:ph type="sldNum" sz="quarter" idx="10"/>
          </p:nvPr>
        </p:nvSpPr>
        <p:spPr>
          <a:noFill/>
        </p:spPr>
        <p:txBody>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spcBef>
                <a:spcPct val="0"/>
              </a:spcBef>
            </a:pPr>
            <a:fld id="{7E5C9B7C-F1E4-40C9-9350-78D945B29DA6}" type="slidenum">
              <a:rPr lang="en-US" altLang="en-US" sz="1000" smtClean="0">
                <a:solidFill>
                  <a:srgbClr val="A9B089"/>
                </a:solidFill>
                <a:latin typeface="Verdana" pitchFamily="34" charset="0"/>
              </a:rPr>
              <a:pPr>
                <a:spcBef>
                  <a:spcPct val="0"/>
                </a:spcBef>
              </a:pPr>
              <a:t>9</a:t>
            </a:fld>
            <a:endParaRPr lang="en-US" altLang="en-US" sz="1000" dirty="0">
              <a:solidFill>
                <a:srgbClr val="A9B089"/>
              </a:solidFill>
              <a:latin typeface="Verdana" pitchFamily="34" charset="0"/>
            </a:endParaRPr>
          </a:p>
        </p:txBody>
      </p:sp>
      <p:pic>
        <p:nvPicPr>
          <p:cNvPr id="7170" name="Picture 2"/>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500435" y="1104899"/>
            <a:ext cx="5424489" cy="4164312"/>
          </a:xfrm>
          <a:prstGeom prst="rect">
            <a:avLst/>
          </a:prstGeom>
          <a:noFill/>
          <a:ln>
            <a:noFill/>
          </a:ln>
          <a:effectLst/>
          <a:extLst>
            <a:ext uri="{909E8E84-426E-40DD-AFC4-6F175D3DCCD1}">
              <a14:hiddenFill xmlns:a14="http://schemas.microsoft.com/office/drawing/2010/main">
                <a:solidFill>
                  <a:srgbClr val="5E5145"/>
                </a:solidFill>
              </a14:hiddenFill>
            </a:ext>
            <a:ext uri="{91240B29-F687-4F45-9708-019B960494DF}">
              <a14:hiddenLine xmlns:a14="http://schemas.microsoft.com/office/drawing/2010/main" w="9525">
                <a:solidFill>
                  <a:srgbClr val="5152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0" name="Rectangle 3"/>
          <p:cNvSpPr>
            <a:spLocks noGrp="1" noChangeArrowheads="1"/>
          </p:cNvSpPr>
          <p:nvPr>
            <p:ph type="title" idx="4294967295"/>
          </p:nvPr>
        </p:nvSpPr>
        <p:spPr/>
        <p:txBody>
          <a:bodyPr/>
          <a:lstStyle/>
          <a:p>
            <a:pPr eaLnBrk="1" hangingPunct="1"/>
            <a:r>
              <a:rPr lang="en-US" altLang="en-US" dirty="0"/>
              <a:t>Small Businesses </a:t>
            </a:r>
          </a:p>
        </p:txBody>
      </p:sp>
      <p:sp>
        <p:nvSpPr>
          <p:cNvPr id="336901" name="Text Box 18"/>
          <p:cNvSpPr txBox="1">
            <a:spLocks noChangeArrowheads="1"/>
          </p:cNvSpPr>
          <p:nvPr/>
        </p:nvSpPr>
        <p:spPr bwMode="auto">
          <a:xfrm>
            <a:off x="254000" y="836613"/>
            <a:ext cx="3109913" cy="5416550"/>
          </a:xfrm>
          <a:prstGeom prst="rect">
            <a:avLst/>
          </a:prstGeom>
          <a:solidFill>
            <a:srgbClr val="DADB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nchor="ctr"/>
          <a:lstStyle>
            <a:lvl1pPr defTabSz="820738" eaLnBrk="0" hangingPunct="0">
              <a:spcBef>
                <a:spcPct val="20000"/>
              </a:spcBef>
              <a:defRPr sz="1200">
                <a:solidFill>
                  <a:schemeClr val="tx1"/>
                </a:solidFill>
                <a:latin typeface="Georgia" pitchFamily="18" charset="0"/>
              </a:defRPr>
            </a:lvl1pPr>
            <a:lvl2pPr marL="742950" indent="-285750" defTabSz="820738" eaLnBrk="0" hangingPunct="0">
              <a:spcBef>
                <a:spcPct val="20000"/>
              </a:spcBef>
              <a:defRPr sz="1200">
                <a:solidFill>
                  <a:schemeClr val="tx1"/>
                </a:solidFill>
                <a:latin typeface="Georgia" pitchFamily="18" charset="0"/>
              </a:defRPr>
            </a:lvl2pPr>
            <a:lvl3pPr marL="1143000" indent="-228600" defTabSz="820738" eaLnBrk="0" hangingPunct="0">
              <a:spcBef>
                <a:spcPct val="20000"/>
              </a:spcBef>
              <a:defRPr sz="1000">
                <a:solidFill>
                  <a:schemeClr val="tx1"/>
                </a:solidFill>
                <a:latin typeface="Georgia" pitchFamily="18" charset="0"/>
              </a:defRPr>
            </a:lvl3pPr>
            <a:lvl4pPr marL="1600200" indent="-228600" defTabSz="820738" eaLnBrk="0" hangingPunct="0">
              <a:spcBef>
                <a:spcPct val="20000"/>
              </a:spcBef>
              <a:defRPr sz="1000">
                <a:solidFill>
                  <a:schemeClr val="tx1"/>
                </a:solidFill>
                <a:latin typeface="Georgia" pitchFamily="18" charset="0"/>
              </a:defRPr>
            </a:lvl4pPr>
            <a:lvl5pPr marL="2057400" indent="-228600" defTabSz="820738" eaLnBrk="0" hangingPunct="0">
              <a:spcBef>
                <a:spcPct val="20000"/>
              </a:spcBef>
              <a:defRPr sz="1000">
                <a:solidFill>
                  <a:schemeClr val="tx1"/>
                </a:solidFill>
                <a:latin typeface="Georgia" pitchFamily="18" charset="0"/>
              </a:defRPr>
            </a:lvl5pPr>
            <a:lvl6pPr marL="25146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defTabSz="820738"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algn="ctr" eaLnBrk="1" hangingPunct="1">
              <a:spcBef>
                <a:spcPct val="0"/>
              </a:spcBef>
              <a:buFont typeface="Wingdings" pitchFamily="2" charset="2"/>
              <a:buNone/>
            </a:pPr>
            <a:r>
              <a:rPr lang="en-US" altLang="en-US" sz="1600" dirty="0">
                <a:solidFill>
                  <a:srgbClr val="5E5145"/>
                </a:solidFill>
                <a:ea typeface="MS PGothic" pitchFamily="34" charset="-128"/>
              </a:rPr>
              <a:t>Small business optimism has finally turned around</a:t>
            </a:r>
          </a:p>
        </p:txBody>
      </p:sp>
      <p:sp>
        <p:nvSpPr>
          <p:cNvPr id="336902" name="Text Box 5"/>
          <p:cNvSpPr txBox="1">
            <a:spLocks noChangeArrowheads="1"/>
          </p:cNvSpPr>
          <p:nvPr/>
        </p:nvSpPr>
        <p:spPr bwMode="auto">
          <a:xfrm>
            <a:off x="3427413" y="6018213"/>
            <a:ext cx="537845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9CAC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spcBef>
                <a:spcPct val="20000"/>
              </a:spcBef>
              <a:defRPr sz="1200">
                <a:solidFill>
                  <a:schemeClr val="tx1"/>
                </a:solidFill>
                <a:latin typeface="Georgia" pitchFamily="18" charset="0"/>
              </a:defRPr>
            </a:lvl1pPr>
            <a:lvl2pPr marL="742950" indent="-285750" eaLnBrk="0" hangingPunct="0">
              <a:spcBef>
                <a:spcPct val="20000"/>
              </a:spcBef>
              <a:defRPr sz="1200">
                <a:solidFill>
                  <a:schemeClr val="tx1"/>
                </a:solidFill>
                <a:latin typeface="Georgia" pitchFamily="18" charset="0"/>
              </a:defRPr>
            </a:lvl2pPr>
            <a:lvl3pPr marL="1143000" indent="-228600" eaLnBrk="0" hangingPunct="0">
              <a:spcBef>
                <a:spcPct val="20000"/>
              </a:spcBef>
              <a:defRPr sz="1000">
                <a:solidFill>
                  <a:schemeClr val="tx1"/>
                </a:solidFill>
                <a:latin typeface="Georgia" pitchFamily="18" charset="0"/>
              </a:defRPr>
            </a:lvl3pPr>
            <a:lvl4pPr marL="1600200" indent="-228600" eaLnBrk="0" hangingPunct="0">
              <a:spcBef>
                <a:spcPct val="20000"/>
              </a:spcBef>
              <a:defRPr sz="1000">
                <a:solidFill>
                  <a:schemeClr val="tx1"/>
                </a:solidFill>
                <a:latin typeface="Georgia" pitchFamily="18" charset="0"/>
              </a:defRPr>
            </a:lvl4pPr>
            <a:lvl5pPr marL="2057400" indent="-228600" eaLnBrk="0" hangingPunct="0">
              <a:spcBef>
                <a:spcPct val="20000"/>
              </a:spcBef>
              <a:defRPr sz="1000">
                <a:solidFill>
                  <a:schemeClr val="tx1"/>
                </a:solidFill>
                <a:latin typeface="Georgia" pitchFamily="18" charset="0"/>
              </a:defRPr>
            </a:lvl5pPr>
            <a:lvl6pPr marL="25146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6pPr>
            <a:lvl7pPr marL="29718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7pPr>
            <a:lvl8pPr marL="34290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8pPr>
            <a:lvl9pPr marL="3886200" indent="-228600" eaLnBrk="0" fontAlgn="base" hangingPunct="0">
              <a:spcBef>
                <a:spcPct val="20000"/>
              </a:spcBef>
              <a:spcAft>
                <a:spcPct val="0"/>
              </a:spcAft>
              <a:buClr>
                <a:schemeClr val="tx1"/>
              </a:buClr>
              <a:buSzPct val="115000"/>
              <a:buFont typeface="Wingdings" pitchFamily="2" charset="2"/>
              <a:buChar char="§"/>
              <a:defRPr sz="1000">
                <a:solidFill>
                  <a:schemeClr val="tx1"/>
                </a:solidFill>
                <a:latin typeface="Georgia" pitchFamily="18" charset="0"/>
              </a:defRPr>
            </a:lvl9pPr>
          </a:lstStyle>
          <a:p>
            <a:pPr eaLnBrk="1" hangingPunct="1">
              <a:spcBef>
                <a:spcPct val="0"/>
              </a:spcBef>
              <a:buFont typeface="Wingdings" pitchFamily="2" charset="2"/>
              <a:buNone/>
            </a:pPr>
            <a:r>
              <a:rPr lang="en-US" altLang="en-US" sz="800" dirty="0">
                <a:solidFill>
                  <a:srgbClr val="000000"/>
                </a:solidFill>
                <a:ea typeface="MS PGothic" pitchFamily="34" charset="-128"/>
              </a:rPr>
              <a:t>Source: National Federation of Independent Businesses, Gallup, Wells Fargo Bank  and Wells Fargo Securities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ags/tag1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Real NonResInv Forecast&quot; LMFriendly=&quot;Real NonResInv Forecast&quot; SheetSlideName=&quot;Real NonResInv Forecast&quot; Address=&quot;Real NonResInv Forecast&quot; AddrAdjusted=&quot;Real NonResInv Forecast&quot; LastUpdate=&quot;2016.09.09:13.22.51&quot; FileDesc=&quot;Forecast Graphs.xlsm&quot; Text=&quot;&quot; Value=&quot;&quot; Inst=&quot;0&quot; SBR=&quot;False&quot; SBC=&quot;False&quot; DestType=&quot;1&quot; HeaderRows=&quot;0&quot; /&gt;&#10;&lt;/Data&gt;"/>
</p:tagLst>
</file>

<file path=ppt/tags/tag1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RE Vacancy.xlsx&quot; Path=&quot;\\ent.wfb.bank.corp\whlsdfs\shared\Economic\Moehring\Requests\John&quot; Landmark=&quot;Chart1&quot; LMFriendly=&quot;Chart1&quot; SheetSlideName=&quot;Chart1&quot; Address=&quot;Chart1&quot; AddrAdjusted=&quot;Chart1&quot; LastUpdate=&quot;2016.08.09:10.05.29&quot; FileDesc=&quot;CRE Vacancy.xlsx&quot; Text=&quot;&quot; Value=&quot;&quot; Inst=&quot;0&quot; SBR=&quot;False&quot; SBC=&quot;False&quot; DestType=&quot;1&quot; HeaderRows=&quot;0&quot; /&gt;&#10;&lt;/Data&gt;"/>
</p:tagLst>
</file>

<file path=ppt/tags/tag1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NFIB Small Business.xlsx&quot; Path=&quot;\\ent.wfb.bank.corp\whlsdfs\shared\AREMOS32\banks\Indicators_DI NEW&quot; Landmark=&quot;Chart6&quot; LMFriendly=&quot;Chart6&quot; SheetSlideName=&quot;Chart6&quot; Address=&quot;Chart6&quot; AddrAdjusted=&quot;Chart6&quot; LastUpdate=&quot;2016.09.09:13.23.27&quot; FileDesc=&quot;NFIB Small Business.xlsx&quot; Text=&quot;&quot; Value=&quot;&quot; Inst=&quot;0&quot; SBR=&quot;False&quot; SBC=&quot;False&quot; DestType=&quot;1&quot; HeaderRows=&quot;0&quot; /&gt;&#10;&lt;/Data&gt;"/>
</p:tagLst>
</file>

<file path=ppt/tags/tag1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ousehold Equity vs WF Small Biz.xlsx&quot; Path=&quot;\\ent.wfb.bank.corp\whlsdfs\shared\Economic\Nelson\Michael\Charts&quot; Landmark=&quot;Chart1&quot; LMFriendly=&quot;Chart1&quot; SheetSlideName=&quot;&quot; Address=&quot;Chart1&quot; AddrAdjusted=&quot;Chart1&quot; LastUpdate=&quot;2016.09.19:07.33.27&quot; FileDesc=&quot;Household Equity vs WF Small Biz.xlsx&quot; Text=&quot;&quot; Value=&quot;&quot; Inst=&quot;0&quot; SBR=&quot;False&quot; SBC=&quot;False&quot; DestType=&quot;1&quot; HeaderRows=&quot;0&quot; /&gt;&#10;&lt;/Data&gt;"/>
</p:tagLst>
</file>

<file path=ppt/tags/tag1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Negative Equity by State.xlsx&quot; Path=&quot;\\ent.wfb.bank.corp\whlsdfs\shared\AREMOS32\banks\Indicators_DI NEW\50 State Economic Indicators\Housing Related&quot; Landmark=&quot;Q3 2015 vs 2010&quot; LMFriendly=&quot;Q3 2015 vs 2010&quot; SheetSlideName=&quot;&quot; Address=&quot;Q3 2015 vs 2010&quot; AddrAdjusted=&quot;Q3 2015 vs 2010&quot; LastUpdate=&quot;2016.09.19:07.39.35&quot; FileDesc=&quot;Negative Equity by State.xlsx&quot; Text=&quot;&quot; Value=&quot;&quot; Inst=&quot;0&quot; SBR=&quot;False&quot; SBC=&quot;False&quot; DestType=&quot;1&quot; HeaderRows=&quot;0&quot; /&gt;&#10;&lt;/Data&gt;"/>
</p:tagLst>
</file>

<file path=ppt/tags/tag1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S&amp;amp;P Home Prices_NewMethod.xls&quot; Path=&quot;\\ent.wfb.bank.corp\whlsdfs\shared\Economic\Silverman\Charts\Housing&quot; Landmark=&quot;Graph 05 S&amp;amp;P National (2)&quot; LMFriendly=&quot;Graph 05 S&amp;amp;P National (2)&quot; SheetSlideName=&quot;Graph 05 S&amp;amp;P National (2)&quot; Address=&quot;Graph 05 S&amp;amp;P National (2)&quot; AddrAdjusted=&quot;Graph 05 S&amp;amp;P National (2)&quot; LastUpdate=&quot;2016.08.09:15.42.40&quot; FileDesc=&quot;S&amp;amp;P Home Prices_NewMethod.xls&quot; Text=&quot;&quot; Value=&quot;&quot; Inst=&quot;0&quot; SBR=&quot;False&quot; SBC=&quot;False&quot; DestType=&quot;1&quot; HeaderRows=&quot;0&quot; /&gt;&#10;&lt;/Data&gt;"/>
</p:tagLst>
</file>

<file path=ppt/tags/tag1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ousehold Formation.xlsx&quot; Path=&quot;\\ent.wfb.bank.corp\whlsdfs\shared\Economic\Pugliese\Michael\Misc. Requests&quot; Landmark=&quot;Line Chart&quot; LMFriendly=&quot;Line Chart&quot; SheetSlideName=&quot;Line Chart&quot; Address=&quot;Line Chart&quot; AddrAdjusted=&quot;Line Chart&quot; LastUpdate=&quot;2016.08.09:10.26.22&quot; FileDesc=&quot;Household Formation.xlsx&quot; Text=&quot;&quot; Value=&quot;&quot; Inst=&quot;0&quot; SBR=&quot;False&quot; SBC=&quot;False&quot; DestType=&quot;1&quot; HeaderRows=&quot;0&quot; /&gt;&#10;&lt;/Data&gt;"/>
</p:tagLst>
</file>

<file path=ppt/tags/tag1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ousehold Formation.xlsx&quot; Path=&quot;\\ent.wfb.bank.corp\whlsdfs\shared\Economic\Pugliese\Michael\Misc. Requests&quot; Landmark=&quot;Line Chart (2)&quot; LMFriendly=&quot;Line Chart (2)&quot; SheetSlideName=&quot;Line Chart (2)&quot; Address=&quot;Line Chart (2)&quot; AddrAdjusted=&quot;Line Chart (2)&quot; LastUpdate=&quot;2016.08.09:15.42.58&quot; FileDesc=&quot;Household Formation.xlsx&quot; Text=&quot;&quot; Value=&quot;&quot; Inst=&quot;0&quot; SBR=&quot;False&quot; SBC=&quot;False&quot; DestType=&quot;1&quot; HeaderRows=&quot;0&quot; /&gt;&#10;&lt;/Data&gt;"/>
</p:tagLst>
</file>

<file path=ppt/tags/tag1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ousingStartsForecast.xls&quot; Path=&quot;\\ent.wfb.bank.corp\whlsdfs\shared\Economic\Forecast\ForecastGraphs&quot; Landmark=&quot;Graph4Annual (2)&quot; LMFriendly=&quot;Graph4Annual (2)&quot; SheetSlideName=&quot;Graph4Annual (2)&quot; Address=&quot;Graph4Annual (2)&quot; AddrAdjusted=&quot;Graph4Annual (2)&quot; LastUpdate=&quot;2016.08.15:07.15.05&quot; FileDesc=&quot;HousingStartsForecast.xls&quot; Text=&quot;&quot; Value=&quot;&quot; Inst=&quot;0&quot; SBR=&quot;False&quot; SBC=&quot;False&quot; DestType=&quot;1&quot; HeaderRows=&quot;0&quot; /&gt;&#10;&lt;/Data&gt;"/>
</p:tagLst>
</file>

<file path=ppt/tags/tag1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opulation projections.xlsx&quot; Path=&quot;\\ent.wfb.bank.corp\whlsdfs\shared\Economic\Pugliese\Michael\New Charts Mar '16&quot; Landmark=&quot;Pop&quot; LMFriendly=&quot;Pop&quot; SheetSlideName=&quot;Pop&quot; Address=&quot;Pop&quot; AddrAdjusted=&quot;Pop&quot; LastUpdate=&quot;2016.08.09:10.26.41&quot; FileDesc=&quot;population projections.xlsx&quot; Text=&quot;&quot; Value=&quot;&quot; Inst=&quot;0&quot; SBR=&quot;False&quot; SBC=&quot;False&quot; DestType=&quot;1&quot; HeaderRows=&quot;0&quot; /&gt;&#10;&lt;/Data&gt;"/>
</p:tagLst>
</file>

<file path=ppt/tags/tag2.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Picture 9"/>
  <p:tag name="FORMATSSLIDEID" val="256"/>
  <p:tag name="FORMATSFILENAME" val="Standard Slides.pot"/>
  <p:tag name="POSITIONSHAPE" val="Picture 9"/>
  <p:tag name="POSITIONSLIDEID" val="256"/>
  <p:tag name="SIZESHAPE" val="Picture 9"/>
  <p:tag name="SIZESLIDEID" val="256"/>
</p:tagLst>
</file>

<file path=ppt/tags/tag2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SCF_Slides.xlsx&quot; Path=&quot;\\ent.wfb.bank.corp\whlsdfs\shared\Economic\Moehring\Specials\Young_People&quot; Landmark=&quot;Student Debt&quot; LMFriendly=&quot;Student Debt&quot; SheetSlideName=&quot;Student Debt&quot; Address=&quot;Student Debt&quot; AddrAdjusted=&quot;Student Debt&quot; LastUpdate=&quot;2016.08.09:10.26.49&quot; FileDesc=&quot;SCF_Slides.xlsx&quot; Text=&quot;&quot; Value=&quot;&quot; Inst=&quot;0&quot; SBR=&quot;False&quot; SBC=&quot;False&quot; DestType=&quot;1&quot; HeaderRows=&quot;0&quot; /&gt;&#10;&lt;/Data&gt;"/>
</p:tagLst>
</file>

<file path=ppt/tags/tag2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Young Adults Living at Home.xlsx&quot; Path=&quot;\\ent.wfb.bank.corp\whlsdfs\shared\Economic\Sarah\Special Reports\Millenials\Housing&quot; Landmark=&quot;Chart2 (New 2015 Data)&quot; LMFriendly=&quot;Chart2 (New 2015 Data)&quot; SheetSlideName=&quot;Chart2 (New 2015 Data)&quot; Address=&quot;Chart2 (New 2015 Data)&quot; AddrAdjusted=&quot;Chart2 (New 2015 Data)&quot; LastUpdate=&quot;2016.08.09:10.26.53&quot; FileDesc=&quot;Young Adults Living at Home.xlsx&quot; Text=&quot;&quot; Value=&quot;&quot; Inst=&quot;0&quot; SBR=&quot;False&quot; SBC=&quot;False&quot; DestType=&quot;1&quot; HeaderRows=&quot;0&quot; /&gt;&#10;&lt;/Data&gt;"/>
</p:tagLst>
</file>

<file path=ppt/tags/tag2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ousehold Data.xlsx&quot; Path=&quot;\\ent.wfb.bank.corp\whlsdfs\shared\Economic\Nelson\Special Reports\My Generation&quot; Landmark=&quot;Lfp vs. population 2016 2Yr&quot; LMFriendly=&quot;Lfp vs. population 2016 2Yr&quot; SheetSlideName=&quot;Lfp vs. population 2016 2Yr&quot; Address=&quot;Lfp vs. population 2016 2Yr&quot; AddrAdjusted=&quot;Lfp vs. population 2016 2Yr&quot; LastUpdate=&quot;2016.09.20:11.51.44&quot; FileDesc=&quot;Household Data.xlsx&quot; Text=&quot;&quot; Value=&quot;&quot; Inst=&quot;0&quot; SBR=&quot;False&quot; SBC=&quot;False&quot; DestType=&quot;1&quot; HeaderRows=&quot;0&quot; /&gt;&#10;&lt;/Data&gt;"/>
</p:tagLst>
</file>

<file path=ppt/tags/tag2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arriage Rates by Generation.xlsx&quot; Path=&quot;\\ent.wfb.bank.corp\whlsdfs\shared\Economic\Pugliese\Michael\New Charts Mar '16&quot; Landmark=&quot;Chart1&quot; LMFriendly=&quot;Chart1&quot; SheetSlideName=&quot;Chart1&quot; Address=&quot;Chart1&quot; AddrAdjusted=&quot;Chart1&quot; LastUpdate=&quot;2016.08.09:10.27.05&quot; FileDesc=&quot;Marriage Rates by Generation.xlsx&quot; Text=&quot;&quot; Value=&quot;&quot; Inst=&quot;0&quot; SBR=&quot;False&quot; SBC=&quot;False&quot; DestType=&quot;1&quot; HeaderRows=&quot;0&quot; /&gt;&#10;&lt;/Data&gt;"/>
</p:tagLst>
</file>

<file path=ppt/tags/tag2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ES Bubble.xls&quot; Path=&quot;\\ent.wfb.bank.corp\whlsdfs\shared\Economic\Pugliese\Michael\CE Survey&quot; Landmark=&quot;Scatter Plot 2011-2014&quot; LMFriendly=&quot;Scatter Plot 2011-2014&quot; SheetSlideName=&quot;Scatter Plot 2011-2014&quot; Address=&quot;Scatter Plot 2011-2014&quot; AddrAdjusted=&quot;Scatter Plot 2011-2014&quot; LastUpdate=&quot;2016.08.09:10.27.12&quot; FileDesc=&quot;CES Bubble.xls&quot; Text=&quot;&quot; Value=&quot;&quot; Inst=&quot;0&quot; SBR=&quot;False&quot; SBC=&quot;False&quot; DestType=&quot;1&quot; HeaderRows=&quot;0&quot; /&gt;&#10;&lt;/Data&gt;"/>
</p:tagLst>
</file>

<file path=ppt/tags/tag2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ousehold Debt and Credit.xlsx&quot; Path=&quot;\\ent.wfb.bank.corp\whlsdfs\shared\AREMOS32\banks\Indicators_DI NEW&quot; Landmark=&quot;NY Fed Delinquency Rates&quot; LMFriendly=&quot;NY Fed Delinquency Rates&quot; SheetSlideName=&quot;NY Fed Delinquency Rates&quot; Address=&quot;NY Fed Delinquency Rates&quot; AddrAdjusted=&quot;NY Fed Delinquency Rates&quot; LastUpdate=&quot;2016.08.11:11.14.32&quot; FileDesc=&quot;Household Debt and Credit.xlsx&quot; Text=&quot;&quot; Value=&quot;&quot; Inst=&quot;0&quot; SBR=&quot;False&quot; SBC=&quot;False&quot; DestType=&quot;1&quot; HeaderRows=&quot;0&quot; /&gt;&#10;&lt;/Data&gt;"/>
</p:tagLst>
</file>

<file path=ppt/tags/tag2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onsumer Confidence NEW.xlsx&quot; Path=&quot;\\ent.wfb.bank.corp\whlsdfs\shared\AREMOS32\banks\Indicators_DI NEW&quot; Landmark=&quot;Confidence &amp;amp; S&amp;amp;P 2&quot; LMFriendly=&quot;Confidence &amp;amp; S&amp;amp;P 2&quot; SheetSlideName=&quot;Confidence &amp;amp; S&amp;amp;P 2&quot; Address=&quot;Confidence &amp;amp; S&amp;amp;P 2&quot; AddrAdjusted=&quot;Confidence &amp;amp; S&amp;amp;P 2&quot; LastUpdate=&quot;2016.09.09:13.24.59&quot; FileDesc=&quot;Consumer Confidence NEW.xlsx&quot; Text=&quot;&quot; Value=&quot;&quot; Inst=&quot;0&quot; SBR=&quot;False&quot; SBC=&quot;False&quot; DestType=&quot;1&quot; HeaderRows=&quot;0&quot; /&gt;&#10;&lt;/Data&gt;"/>
</p:tagLst>
</file>

<file path=ppt/tags/tag2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Real PCE Forecast&quot; LMFriendly=&quot;Real PCE Forecast&quot; SheetSlideName=&quot;Real PCE Forecast&quot; Address=&quot;Real PCE Forecast&quot; AddrAdjusted=&quot;Real PCE Forecast&quot; LastUpdate=&quot;2016.09.09:13.25.10&quot; FileDesc=&quot;Forecast Graphs.xlsm&quot; Text=&quot;&quot; Value=&quot;&quot; Inst=&quot;0&quot; SBR=&quot;False&quot; SBC=&quot;False&quot; DestType=&quot;1&quot; HeaderRows=&quot;0&quot; /&gt;&#10;&lt;/Data&gt;"/>
</p:tagLst>
</file>

<file path=ppt/tags/tag2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Different Unemployment Measures.xlsx&quot; Path=&quot;\\ent.wfb.bank.corp\whlsdfs\shared\Economic\Moehring\One-Off Charts&quot; Landmark=&quot;Line Chart&quot; LMFriendly=&quot;Line Chart&quot; SheetSlideName=&quot;Line Chart&quot; Address=&quot;Line Chart&quot; AddrAdjusted=&quot;Line Chart&quot; LastUpdate=&quot;2016.09.09:13.25.19&quot; FileDesc=&quot;Different Unemployment Measures.xlsx&quot; Text=&quot;&quot; Value=&quot;&quot; Inst=&quot;0&quot; SBR=&quot;False&quot; SBC=&quot;False&quot; DestType=&quot;1&quot; HeaderRows=&quot;0&quot; /&gt;&#10;&lt;/Data&gt;"/>
</p:tagLst>
</file>

<file path=ppt/tags/tag2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ployment-Household.xlsx&quot; Path=&quot;\\ent.wfb.bank.corp\whlsdfs\shared\AREMOS32\banks\Indicators_DI NEW&quot; Landmark=&quot;Graph 28 EmpPop_86&quot; LMFriendly=&quot;Graph 28 EmpPop_86&quot; SheetSlideName=&quot;Graph 28 EmpPop_86&quot; Address=&quot;Graph 28 EmpPop_86&quot; AddrAdjusted=&quot;Graph 28 EmpPop_86&quot; LastUpdate=&quot;2016.09.09:13.25.48&quot; FileDesc=&quot;Employment-Household.xlsx&quot; Text=&quot;&quot; Value=&quot;&quot; Inst=&quot;0&quot; SBR=&quot;False&quot; SBC=&quot;False&quot; DestType=&quot;1&quot; HeaderRows=&quot;0&quot; /&gt;&#10;&lt;/Data&gt;"/>
</p:tagLst>
</file>

<file path=ppt/tags/tag3.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6"/>
  <p:tag name="FORMATSSLIDEID" val="256"/>
  <p:tag name="FORMATSFILENAME" val="Standard Slides.pot"/>
  <p:tag name="POSITIONSHAPE" val="Rectangle 6"/>
  <p:tag name="POSITIONSLIDEID" val="256"/>
  <p:tag name="SIZESHAPE" val="Rectangle 6"/>
  <p:tag name="SIZESLIDEID" val="256"/>
</p:tagLst>
</file>

<file path=ppt/tags/tag3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ployment by Education.xlsx&quot; Path=&quot;\\ent.wfb.bank.corp\whlsdfs\shared\Economic\Nelson\Sarah\Indicators&quot; Landmark=&quot;Employment Rate&quot; LMFriendly=&quot;Employment Rate&quot; SheetSlideName=&quot;Employment Rate&quot; Address=&quot;Employment Rate&quot; AddrAdjusted=&quot;Employment Rate&quot; LastUpdate=&quot;2016.09.09:13.26.02&quot; FileDesc=&quot;Employment by Education.xlsx&quot; Text=&quot;&quot; Value=&quot;&quot; Inst=&quot;0&quot; SBR=&quot;False&quot; SBC=&quot;False&quot; DestType=&quot;1&quot; HeaderRows=&quot;0&quot; /&gt;&#10;&lt;/Data&gt;"/>
</p:tagLst>
</file>

<file path=ppt/tags/tag3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ull vs Part Time.xlsx&quot; Path=&quot;\\ent.wfb.bank.corp\whlsdfs\shared\Economic\Moehring\One-Off Charts&quot; Landmark=&quot;Line Chart&quot; LMFriendly=&quot;Line Chart&quot; SheetSlideName=&quot;Line Chart&quot; Address=&quot;Line Chart&quot; AddrAdjusted=&quot;Line Chart&quot; LastUpdate=&quot;2016.09.09:13.26.12&quot; FileDesc=&quot;Full vs Part Time.xlsx&quot; Text=&quot;&quot; Value=&quot;&quot; Inst=&quot;0&quot; SBR=&quot;False&quot; SBC=&quot;False&quot; DestType=&quot;1&quot; HeaderRows=&quot;0&quot; /&gt;&#10;&lt;/Data&gt;"/>
</p:tagLst>
</file>

<file path=ppt/tags/tag3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InitialClaims NF.xlsx&quot; Path=&quot;\\ent.wfb.bank.corp\whlsdfs\shared\AREMOS32\banks\Indicators_DI NEW&quot; Landmark=&quot;Chart15&quot; LMFriendly=&quot;Chart15&quot; SheetSlideName=&quot;Chart15&quot; Address=&quot;Chart15&quot; AddrAdjusted=&quot;Chart15&quot; LastUpdate=&quot;2016.09.15:11.47.42&quot; FileDesc=&quot;InitialClaims NF.xlsx&quot; Text=&quot;&quot; Value=&quot;&quot; Inst=&quot;0&quot; SBR=&quot;False&quot; SBC=&quot;False&quot; DestType=&quot;1&quot; HeaderRows=&quot;0&quot; /&gt;&#10;&lt;/Data&gt;"/>
</p:tagLst>
</file>

<file path=ppt/tags/tag3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Quintiles Data.xlsx&quot; Path=&quot;\\ent.wfb.bank.corp\whlsdfs\shared\Economic\Nelson\Special Reports\CES Quintiles&quot; Landmark=&quot;BTI_RecoveryAvg&quot; LMFriendly=&quot;BTI_RecoveryAvg&quot; SheetSlideName=&quot;BTI_RecoveryAvg&quot; Address=&quot;BTI_RecoveryAvg&quot; AddrAdjusted=&quot;BTI_RecoveryAvg&quot; LastUpdate=&quot;2016.09.20:11.52.02&quot; FileDesc=&quot;Quintiles Data.xlsx&quot; Text=&quot;&quot; Value=&quot;&quot; Inst=&quot;0&quot; SBR=&quot;False&quot; SBC=&quot;False&quot; DestType=&quot;1&quot; HeaderRows=&quot;0&quot; /&gt;&#10;&lt;/Data&gt;"/>
</p:tagLst>
</file>

<file path=ppt/tags/tag3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S Budget Breakdown 03-2016.xlsx&quot; Path=&quot;\\ent.wfb.bank.corp\whlsdfs\shared\Economic\Michael\CBO&quot; Landmark=&quot;Budget Baseline (Long-Term)&quot; LMFriendly=&quot;Budget Baseline (Long-Term)&quot; SheetSlideName=&quot;Budget Baseline (Long-Term)&quot; Address=&quot;Budget Baseline (Long-Term)&quot; AddrAdjusted=&quot;Budget Baseline (Long-Term)&quot; LastUpdate=&quot;2016.08.09:10.51.08&quot; FileDesc=&quot;US Budget Breakdown 03-2016.xlsx&quot; Text=&quot;&quot; Value=&quot;&quot; Inst=&quot;0&quot; SBR=&quot;False&quot; SBC=&quot;False&quot; DestType=&quot;1&quot; HeaderRows=&quot;0&quot; /&gt;&#10;&lt;/Data&gt;"/>
</p:tagLst>
</file>

<file path=ppt/tags/tag3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ederal Spending and Taxes2015.xlsx&quot; Path=&quot;\\ent.wfb.bank.corp\whlsdfs\shared\Economic\Michael\CBO&quot; Landmark=&quot;Federal Spending&quot; LMFriendly=&quot;Federal Spending&quot; SheetSlideName=&quot;Federal Spending&quot; Address=&quot;Federal Spending&quot; AddrAdjusted=&quot;Federal Spending&quot; LastUpdate=&quot;2016.08.12:16.29.34&quot; FileDesc=&quot;Federal Spending and Taxes2015.xlsx&quot; Text=&quot;&quot; Value=&quot;&quot; Inst=&quot;0&quot; SBR=&quot;False&quot; SBC=&quot;False&quot; DestType=&quot;1&quot; HeaderRows=&quot;0&quot; /&gt;&#10;&lt;/Data&gt;"/>
</p:tagLst>
</file>

<file path=ppt/tags/tag3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S Budget Breakdown 03-2016.xlsx&quot; Path=&quot;\\ent.wfb.bank.corp\whlsdfs\shared\Economic\Michael\CBO&quot; Landmark=&quot;Debt&quot; LMFriendly=&quot;Debt&quot; SheetSlideName=&quot;Debt&quot; Address=&quot;Debt&quot; AddrAdjusted=&quot;Debt&quot; LastUpdate=&quot;2016.08.09:10.51.19&quot; FileDesc=&quot;US Budget Breakdown 03-2016.xlsx&quot; Text=&quot;&quot; Value=&quot;&quot; Inst=&quot;0&quot; SBR=&quot;False&quot; SBC=&quot;False&quot; DestType=&quot;1&quot; HeaderRows=&quot;0&quot; /&gt;&#10;&lt;/Data&gt;"/>
</p:tagLst>
</file>

<file path=ppt/tags/tag3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Brent Oil Prices&quot; LMFriendly=&quot;Brent Oil Prices&quot; SheetSlideName=&quot;Brent Oil Prices&quot; Address=&quot;Brent Oil Prices&quot; AddrAdjusted=&quot;Brent Oil Prices&quot; LastUpdate=&quot;2016.09.09:13.30.26&quot; FileDesc=&quot;Forecast Graphs.xlsm&quot; Text=&quot;&quot; Value=&quot;&quot; Inst=&quot;0&quot; SBR=&quot;False&quot; SBC=&quot;False&quot; DestType=&quot;1&quot; HeaderRows=&quot;0&quot; /&gt;&#10;&lt;/Data&gt;"/>
</p:tagLst>
</file>

<file path=ppt/tags/tag3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Global Oil Supply &amp;amp; Demand.xlsx&quot; Path=&quot;\\ent.wfb.bank.corp\whlsdfs\shared\Economic\Pugliese\Michael\New Charts Mar '16&quot; Landmark=&quot;Chart1&quot; LMFriendly=&quot;Chart1&quot; SheetSlideName=&quot;Chart1&quot; Address=&quot;Chart1&quot; AddrAdjusted=&quot;Chart1&quot; LastUpdate=&quot;2016.09.09:13.30.59&quot; FileDesc=&quot;Global Oil Supply &amp;amp; Demand.xlsx&quot; Text=&quot;&quot; Value=&quot;&quot; Inst=&quot;0&quot; SBR=&quot;False&quot; SBC=&quot;False&quot; DestType=&quot;1&quot; HeaderRows=&quot;0&quot; /&gt;&#10;&lt;/Data&gt;"/>
</p:tagLst>
</file>

<file path=ppt/tags/tag3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PersIncSpend.xlsx&quot; Path=&quot;\\ent.wfb.bank.corp\whlsdfs\shared\AREMOS32\banks\Indicators_DI NEW&quot; Landmark=&quot;Graph D_01 PCE vs Core PCE  00&quot; LMFriendly=&quot;Graph D_01 PCE vs Core PCE  00&quot; SheetSlideName=&quot;Graph D_01 PCE vs Core PCE  00&quot; Address=&quot;Graph D_01 PCE vs Core PCE  00&quot; AddrAdjusted=&quot;Graph D_01 PCE vs Core PCE  00&quot; LastUpdate=&quot;2016.09.19:07.20.24&quot; FileDesc=&quot;PersIncSpend.xlsx&quot; Text=&quot;&quot; Value=&quot;&quot; Inst=&quot;0&quot; SBR=&quot;False&quot; SBC=&quot;False&quot; DestType=&quot;1&quot; HeaderRows=&quot;0&quot; /&gt;&#10;&lt;/Data&gt;"/>
</p:tagLst>
</file>

<file path=ppt/tags/tag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7"/>
  <p:tag name="FORMATSSLIDEID" val="256"/>
  <p:tag name="FORMATSFILENAME" val="Standard Slides.pot"/>
  <p:tag name="POSITIONSHAPE" val="Rectangle 7"/>
  <p:tag name="POSITIONSLIDEID" val="256"/>
  <p:tag name="SIZESHAPE" val="Rectangle 7"/>
  <p:tag name="SIZESLIDEID" val="256"/>
</p:tagLst>
</file>

<file path=ppt/tags/tag4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ed Rate Projections - 2016.xls&quot; Path=&quot;\\ent.wfb.bank.corp\whlsdfs\shared\AREMOS32\banks\Indicators_DI NEW\Monetary Policy&quot; Landmark=&quot;Chart2 (3)&quot; LMFriendly=&quot;Chart2 (3)&quot; SheetSlideName=&quot;Chart2 (3)&quot; Address=&quot;Chart2 (3)&quot; AddrAdjusted=&quot;Chart2 (3)&quot; LastUpdate=&quot;2016.09.20:11.52.18&quot; FileDesc=&quot;Fed Rate Projections - 2016.xls&quot; Text=&quot;&quot; Value=&quot;&quot; Inst=&quot;0&quot; SBR=&quot;False&quot; SBC=&quot;False&quot; DestType=&quot;1&quot; HeaderRows=&quot;0&quot; /&gt;&#10;&lt;/Data&gt;"/>
</p:tagLst>
</file>

<file path=ppt/tags/tag4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Rates Forecast&quot; LMFriendly=&quot;Rates Forecast&quot; SheetSlideName=&quot;Rates Forecast&quot; Address=&quot;Rates Forecast&quot; AddrAdjusted=&quot;Rates Forecast&quot; LastUpdate=&quot;2016.09.09:13.31.45&quot; FileDesc=&quot;Forecast Graphs.xlsm&quot; Text=&quot;&quot; Value=&quot;&quot; Inst=&quot;0&quot; SBR=&quot;False&quot; SBC=&quot;False&quot; DestType=&quot;1&quot; HeaderRows=&quot;0&quot; /&gt;&#10;&lt;/Data&gt;"/>
</p:tagLst>
</file>

<file path=ppt/tags/tag4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Top7Trading Partners.xlsx&quot; Path=&quot;\\ent.wfb.bank.corp\whlsdfs\shared\Economic\Moehring\Requests\John&quot; Landmark=&quot;Exports&quot; LMFriendly=&quot;Exports&quot; SheetSlideName=&quot;Exports&quot; Address=&quot;Exports&quot; AddrAdjusted=&quot;Exports&quot; LastUpdate=&quot;2016.09.21:10.17.13&quot; FileDesc=&quot;Top7Trading Partners.xlsx&quot; Text=&quot;&quot; Value=&quot;&quot; Inst=&quot;0&quot; SBR=&quot;False&quot; SBC=&quot;False&quot; DestType=&quot;1&quot; HeaderRows=&quot;0&quot; /&gt;&#10;&lt;/Data&gt;"/>
</p:tagLst>
</file>

<file path=ppt/tags/tag4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NX&quot; LMFriendly=&quot;NX&quot; SheetSlideName=&quot;NX&quot; Address=&quot;NX&quot; AddrAdjusted=&quot;NX&quot; LastUpdate=&quot;2016.09.09:13.32.25&quot; FileDesc=&quot;Forecast Graphs.xlsm&quot; Text=&quot;&quot; Value=&quot;&quot; Inst=&quot;0&quot; SBR=&quot;False&quot; SBC=&quot;False&quot; DestType=&quot;1&quot; HeaderRows=&quot;0&quot; /&gt;&#10;&lt;/Data&gt;"/>
</p:tagLst>
</file>

<file path=ppt/tags/tag4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hina GDP.xlsx&quot; Path=&quot;\\ent.wfb.bank.corp\whlsdfs\shared\Economic\Pugliese\Michael\New Charts Mar '16&quot; Landmark=&quot;Chart1&quot; LMFriendly=&quot;Chart1&quot; SheetSlideName=&quot;Chart1&quot; Address=&quot;Chart1&quot; AddrAdjusted=&quot;Chart1&quot; LastUpdate=&quot;2016.08.09:10.52.25&quot; FileDesc=&quot;China GDP.xlsx&quot; Text=&quot;&quot; Value=&quot;&quot; Inst=&quot;0&quot; SBR=&quot;False&quot; SBC=&quot;False&quot; DestType=&quot;1&quot; HeaderRows=&quot;0&quot; /&gt;&#10;&lt;/Data&gt;"/>
</p:tagLst>
</file>

<file path=ppt/tags/tag4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China GDP.xlsx&quot; Path=&quot;\\ent.wfb.bank.corp\whlsdfs\shared\Economic\Pugliese\Michael\New Charts Mar '16&quot; Landmark=&quot;Chart2&quot; LMFriendly=&quot;Chart2&quot; SheetSlideName=&quot;Chart2&quot; Address=&quot;Chart2&quot; AddrAdjusted=&quot;Chart2&quot; LastUpdate=&quot;2016.08.09:10.52.30&quot; FileDesc=&quot;China GDP.xlsx&quot; Text=&quot;&quot; Value=&quot;&quot; Inst=&quot;0&quot; SBR=&quot;False&quot; SBC=&quot;False&quot; DestType=&quot;1&quot; HeaderRows=&quot;0&quot; /&gt;&#10;&lt;/Data&gt;"/>
</p:tagLst>
</file>

<file path=ppt/tags/tag4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Internationalization of RMB _ Apr 2015.xlsx&quot; Path=&quot;\\ent.wfb.bank.corp\whlsdfs\shared\Economic\International\Reports\Special\China&quot; Landmark=&quot;Chart5&quot; LMFriendly=&quot;Chart5&quot; SheetSlideName=&quot;Chart5&quot; Address=&quot;Chart5&quot; AddrAdjusted=&quot;Chart5&quot; LastUpdate=&quot;2016.08.09:10.52.37&quot; FileDesc=&quot;Internationalization of RMB _ Apr 2015.xlsx&quot; Text=&quot;&quot; Value=&quot;&quot; Inst=&quot;0&quot; SBR=&quot;False&quot; SBC=&quot;False&quot; DestType=&quot;1&quot; HeaderRows=&quot;0&quot; /&gt;&#10;&lt;/Data&gt;"/>
</p:tagLst>
</file>

<file path=ppt/tags/tag4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S Linkages with China.xlsx&quot; Path=&quot;\\ent.wfb.bank.corp\whlsdfs\shared\Economic\International\Reports\Special\China&quot; Landmark=&quot;Trade Chart&quot; LMFriendly=&quot;Trade Chart&quot; SheetSlideName=&quot;Trade Chart&quot; Address=&quot;Trade Chart&quot; AddrAdjusted=&quot;Trade Chart&quot; LastUpdate=&quot;2016.08.09:10.52.46&quot; FileDesc=&quot;US Linkages with China.xlsx&quot; Text=&quot;&quot; Value=&quot;&quot; Inst=&quot;0&quot; SBR=&quot;False&quot; SBC=&quot;False&quot; DestType=&quot;1&quot; HeaderRows=&quot;0&quot; /&gt;&#10;&lt;/Data&gt;"/>
</p:tagLst>
</file>

<file path=ppt/tags/tag48.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2&quot; FileUID=&quot;&quot; FileName=&quot;China-924 New Format.xlsx&quot; Path=&quot;\\ent.wfb.bank.corp\whlsdfs\shared\AREMOS32\banks\Indicators_DI NEW\CountryFiles NF&quot; Landmark=&quot;Graph01 924 GDPR Forecast&quot; LMFriendly=&quot;Graph01 924 GDPR Forecast&quot; SheetSlideName=&quot;Graph01 924 GDPR Forecast&quot; Address=&quot;Graph01 924 GDPR Forecast&quot; AddrAdjusted=&quot;Graph01 924 GDPR Forecast&quot; LastUpdate=&quot;2016.09.09:13.33.24&quot; FileDesc=&quot;China-924 New Format.xlsx&quot; Text=&quot;&quot; Value=&quot;&quot; Inst=&quot;0&quot; SBR=&quot;False&quot; SBC=&quot;False&quot; DestType=&quot;1&quot; HeaderRows=&quot;0&quot; /&gt;&#10;&lt;/Data&gt;"/>
</p:tagLst>
</file>

<file path=ppt/tags/tag4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K-112 NF.xlsx&quot; Path=&quot;\\ent.wfb.bank.corp\whlsdfs\shared\AREMOS32\banks\Indicators_DI NEW\CountryFiles NF&quot; Landmark=&quot;Graph12 GDP W Forecast&quot; LMFriendly=&quot;Graph12 GDP W Forecast&quot; SheetSlideName=&quot;Graph12 GDP W Forecast&quot; Address=&quot;Graph12 GDP W Forecast&quot; AddrAdjusted=&quot;Graph12 GDP W Forecast&quot; LastUpdate=&quot;2016.09.09:13.33.44&quot; FileDesc=&quot;UK-112 NF.xlsx&quot; Text=&quot;&quot; Value=&quot;&quot; Inst=&quot;0&quot; SBR=&quot;False&quot; SBC=&quot;False&quot; DestType=&quot;1&quot; HeaderRows=&quot;0&quot; /&gt;&#10;&lt;/Data&gt;"/>
</p:tagLst>
</file>

<file path=ppt/tags/tag5.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Picture 17"/>
  <p:tag name="FORMATSSLIDEID" val="256"/>
  <p:tag name="FORMATSFILENAME" val="Standard Slides.pot"/>
  <p:tag name="POSITIONSHAPE" val="Picture 17"/>
  <p:tag name="POSITIONSLIDEID" val="256"/>
  <p:tag name="SIZESHAPE" val="Picture 17"/>
  <p:tag name="SIZESLIDEID" val="256"/>
</p:tagLst>
</file>

<file path=ppt/tags/tag5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urozone-163 NF.xlsx&quot; Path=&quot;\\ent.wfb.bank.corp\whlsdfs\shared\AREMOS32\banks\Indicators_DI NEW\CountryFiles NF&quot; Landmark=&quot;Graph13 GDP W Forecast&quot; LMFriendly=&quot;Graph13 GDP W Forecast&quot; SheetSlideName=&quot;Graph13 GDP W Forecast&quot; Address=&quot;Graph13 GDP W Forecast&quot; AddrAdjusted=&quot;Graph13 GDP W Forecast&quot; LastUpdate=&quot;2016.09.09:13.33.57&quot; FileDesc=&quot;Eurozone-163 NF.xlsx&quot; Text=&quot;&quot; Value=&quot;&quot; Inst=&quot;0&quot; SBR=&quot;False&quot; SBC=&quot;False&quot; DestType=&quot;1&quot; HeaderRows=&quot;0&quot; /&gt;&#10;&lt;/Data&gt;"/>
</p:tagLst>
</file>

<file path=ppt/tags/tag51.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3.1&quot; XMLVersion=&quot;C591227E-C126-49DE-B816-0EB840665770&quot; iXMLVersion=&quot;1&quot;&gt;&#10;  &lt;Main FileType=&quot;2&quot; FileUID=&quot;&quot; FileName=&quot;Data_003 NF.xls&quot; Path=&quot;\\ent.wfb.bank.corp\whlsdfs\shared\AREMOS32\banks\Indicators_DI NEW\Jay&quot; Landmark=&quot;Graph 09 GlobalGDP WFF&quot; LMFriendly=&quot;Graph 09 GlobalGDP WFF&quot; SheetSlideName=&quot;Graph 09 GlobalGDP WFF&quot; Address=&quot;Graph 09 GlobalGDP WFF&quot; AddrAdjusted=&quot;Graph 09 GlobalGDP WFF&quot; LastUpdate=&quot;2016.09.09:13.34.11&quot; FileDesc=&quot;Data_003 NF.xls&quot; Text=&quot;&quot; Value=&quot;&quot; Inst=&quot;0&quot; SBR=&quot;False&quot; SBC=&quot;False&quot; DestType=&quot;1&quot; HeaderRows=&quot;0&quot; /&gt;&#10;&lt;/Data&gt;"/>
</p:tagLst>
</file>

<file path=ppt/tags/tag5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Global IP _ Oct 2014.xlsx&quot; Path=&quot;\\ent.wfb.bank.corp\whlsdfs\shared\Economic\International\Reports\Special\Global&quot; Landmark=&quot;Chart2&quot; LMFriendly=&quot;Chart2&quot; SheetSlideName=&quot;Chart2&quot; Address=&quot;Chart2&quot; AddrAdjusted=&quot;Chart2&quot; LastUpdate=&quot;2016.08.09:10.53.40&quot; FileDesc=&quot;Global IP _ Oct 2014.xlsx&quot; Text=&quot;&quot; Value=&quot;&quot; Inst=&quot;0&quot; SBR=&quot;False&quot; SBC=&quot;False&quot; DestType=&quot;1&quot; HeaderRows=&quot;0&quot; /&gt;&#10;&lt;/Data&gt;"/>
</p:tagLst>
</file>

<file path=ppt/tags/tag53.xml><?xml version="1.0" encoding="utf-8"?>
<p:tagLst xmlns:a="http://schemas.openxmlformats.org/drawingml/2006/main" xmlns:r="http://schemas.openxmlformats.org/officeDocument/2006/relationships" xmlns:p="http://schemas.openxmlformats.org/presentationml/2006/main">
  <p:tag name="SLIDELAYOUT" val="259"/>
  <p:tag name="LAYOUTTEMPLATE" val="WFS ReadyUse Landscape"/>
</p:tagLst>
</file>

<file path=ppt/tags/tag54.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
  <p:tag name="FORMATSSLIDEID" val="259"/>
  <p:tag name="FORMATSFILENAME" val="Standard Slides.pot"/>
  <p:tag name="POSITIONSHAPE" val="Rectangle 3"/>
  <p:tag name="POSITIONSLIDEID" val="259"/>
  <p:tag name="SIZESHAPE" val="Rectangle 3"/>
  <p:tag name="SIZESLIDEID" val="259"/>
  <p:tag name="INORIGINALLAYOUTID" val="259"/>
</p:tagLst>
</file>

<file path=ppt/tags/tag5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OECDData_NF.xls&quot; Path=&quot;\\ent.wfb.bank.corp\whlsdfs\shared\Economic\Tyler\RelevamientosEstudios\Healthcare&quot; Landmark=&quot;USETHISONE&quot; LMFriendly=&quot;USETHISONE&quot; SheetSlideName=&quot;&quot; Address=&quot;USETHISONE&quot; AddrAdjusted=&quot;USETHISONE&quot; LastUpdate=&quot;2016.09.21:09.27.23&quot; FileDesc=&quot;OECDData_NF.xls&quot; Text=&quot;&quot; Value=&quot;&quot; Inst=&quot;0&quot; SBR=&quot;False&quot; SBC=&quot;False&quot; DestType=&quot;1&quot; HeaderRows=&quot;0&quot; /&gt;&#10;&lt;/Data&gt;"/>
</p:tagLst>
</file>

<file path=ppt/tags/tag5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ealth care utilization and costs.xls&quot; Path=&quot;\\ent.wfb.bank.corp\whlsdfs\shared\Economic\Kaylyn\John\Charts\Healthcare&quot; Landmark=&quot;Graph A_01 CPI (6)&quot; LMFriendly=&quot;Graph A_01 CPI (6)&quot; SheetSlideName=&quot;&quot; Address=&quot;Graph A_01 CPI (6)&quot; AddrAdjusted=&quot;Graph A_01 CPI (6)&quot; LastUpdate=&quot;2016.09.21:09.40.01&quot; FileDesc=&quot;health care utilization and costs.xls&quot; Text=&quot;&quot; Value=&quot;&quot; Inst=&quot;0&quot; SBR=&quot;False&quot; SBC=&quot;False&quot; DestType=&quot;1&quot; HeaderRows=&quot;0&quot; /&gt;&#10;&lt;/Data&gt;"/>
</p:tagLst>
</file>

<file path=ppt/tags/tag5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edical Care Inflation Graphs_PCE.xlsx&quot; Path=&quot;\\ent.wfb.bank.corp\whlsdfs\shared\Economic\Michael\Special Reports\2013\Healthcare Spending &amp;amp; Fed Budget&quot; Landmark=&quot;Components2&quot; LMFriendly=&quot;Components2&quot; SheetSlideName=&quot;&quot; Address=&quot;Components2&quot; AddrAdjusted=&quot;Components2&quot; LastUpdate=&quot;2016.09.21:09.45.58&quot; FileDesc=&quot;Medical Care Inflation Graphs_PCE.xlsx&quot; Text=&quot;&quot; Value=&quot;&quot; Inst=&quot;0&quot; SBR=&quot;False&quot; SBC=&quot;False&quot; DestType=&quot;1&quot; HeaderRows=&quot;0&quot; /&gt;&#10;&lt;/Data&gt;"/>
</p:tagLst>
</file>

<file path=ppt/tags/tag5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Employment-Establishment.xlsx&quot; Path=&quot;\\ent.wfb.bank.corp\whlsdfs\shared\AREMOS32\banks\Indicators_DI NEW&quot; Landmark=&quot;Chart55&quot; LMFriendly=&quot;Chart55&quot; SheetSlideName=&quot;&quot; Address=&quot;Chart55&quot; AddrAdjusted=&quot;Chart55&quot; LastUpdate=&quot;2016.09.21:09.49.50&quot; FileDesc=&quot;Employment-Establishment.xlsx&quot; Text=&quot;&quot; Value=&quot;&quot; Inst=&quot;0&quot; SBR=&quot;False&quot; SBC=&quot;False&quot; DestType=&quot;1&quot; HeaderRows=&quot;0&quot; /&gt;&#10;&lt;/Data&gt;"/>
</p:tagLst>
</file>

<file path=ppt/tags/tag5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health care utilization and costs.xls&quot; Path=&quot;\\ent.wfb.bank.corp\whlsdfs\shared\Economic\Kaylyn\John\Charts\Healthcare&quot; Landmark=&quot;Graph A_01 CPI (4)&quot; LMFriendly=&quot;Graph A_01 CPI (4)&quot; SheetSlideName=&quot;&quot; Address=&quot;Graph A_01 CPI (4)&quot; AddrAdjusted=&quot;Graph A_01 CPI (4)&quot; LastUpdate=&quot;2016.09.21:09.55.19&quot; FileDesc=&quot;health care utilization and costs.xls&quot; Text=&quot;&quot; Value=&quot;&quot; Inst=&quot;0&quot; SBR=&quot;False&quot; SBC=&quot;False&quot; DestType=&quot;1&quot; HeaderRows=&quot;0&quot; /&gt;&#10;&lt;/Data&gt;"/>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Real GDP Forecast&quot; LMFriendly=&quot;Real GDP Forecast&quot; SheetSlideName=&quot;Real GDP Forecast&quot; Address=&quot;Real GDP Forecast&quot; AddrAdjusted=&quot;Real GDP Forecast&quot; LastUpdate=&quot;2016.09.09:13.21.02&quot; FileDesc=&quot;Forecast Graphs.xlsm&quot; Text=&quot;&quot; Value=&quot;&quot; Inst=&quot;0&quot; SBR=&quot;False&quot; SBC=&quot;False&quot; DestType=&quot;1&quot; HeaderRows=&quot;0&quot; /&gt;&#10;&lt;/Data&gt;"/>
</p:tagLst>
</file>

<file path=ppt/tags/tag6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edicare and Medicaid Transfer Payments.xls&quot; Path=&quot;\\ent.wfb.bank.corp\whlsdfs\shared\Economic\Joe\Graphs &amp;amp; Charts\Govt Budget Related&quot; Landmark=&quot;Graph 05 CREbanks (2)&quot; LMFriendly=&quot;Graph 05 CREbanks (2)&quot; SheetSlideName=&quot;&quot; Address=&quot;Graph 05 CREbanks (2)&quot; AddrAdjusted=&quot;Graph 05 CREbanks (2)&quot; LastUpdate=&quot;2016.09.21:10.02.20&quot; FileDesc=&quot;Medicare and Medicaid Transfer Payments.xls&quot; Text=&quot;&quot; Value=&quot;&quot; Inst=&quot;0&quot; SBR=&quot;False&quot; SBC=&quot;False&quot; DestType=&quot;1&quot; HeaderRows=&quot;0&quot; /&gt;&#10;&lt;/Data&gt;"/>
</p:tagLst>
</file>

<file path=ppt/tags/tag6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Medicare and Medicaid Transfer Payments.xls&quot; Path=&quot;\\ent.wfb.bank.corp\whlsdfs\shared\Economic\Joe\Graphs &amp;amp; Charts\Govt Budget Related&quot; Landmark=&quot;Graph 05 CREbanks (3)&quot; LMFriendly=&quot;Graph 05 CREbanks (3)&quot; SheetSlideName=&quot;&quot; Address=&quot;Graph 05 CREbanks (3)&quot; AddrAdjusted=&quot;Graph 05 CREbanks (3)&quot; LastUpdate=&quot;2016.09.21:10.06.46&quot; FileDesc=&quot;Medicare and Medicaid Transfer Payments.xls&quot; Text=&quot;&quot; Value=&quot;&quot; Inst=&quot;0&quot; SBR=&quot;False&quot; SBC=&quot;False&quot; DestType=&quot;1&quot; HeaderRows=&quot;0&quot; /&gt;&#10;&lt;/Data&gt;"/>
</p:tagLst>
</file>

<file path=ppt/tags/tag6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US Budget Breakdown 08-2016.xlsx&quot; Path=&quot;\\ent.wfb.bank.corp\whlsdfs\shared\Economic\Michael\CBO&quot; Landmark=&quot;GovOutlays&quot; LMFriendly=&quot;GovOutlays&quot; SheetSlideName=&quot;&quot; Address=&quot;GovOutlays&quot; AddrAdjusted=&quot;GovOutlays&quot; LastUpdate=&quot;2016.09.21:10.13.30&quot; FileDesc=&quot;US Budget Breakdown 08-2016.xlsx&quot; Text=&quot;&quot; Value=&quot;&quot; Inst=&quot;0&quot; SBR=&quot;False&quot; SBC=&quot;False&quot; DestType=&quot;1&quot; HeaderRows=&quot;0&quot; /&gt;&#10;&lt;/Data&gt;"/>
</p:tagLst>
</file>

<file path=ppt/tags/tag6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Forecast Output.xlsm&quot; Path=&quot;\\ent.wfb.bank.corp\whlsdfs\shared\Economic\Forecast&quot; Landmark=&quot;_bdm.33B438755C3A4D4ABEEDC80C14CB752B.edm&quot; LMFriendly=&quot;Auto-generated range name&quot; SheetSlideName=&quot;_bdm.962F9CC446E549A9BAFA2E8C6A59F769.edm&quot; Address=&quot;'Larger Summary Table'!A1:EU40&quot; AddrAdjusted=&quot;'Larger Summary Table'!A1&quot; LastUpdate=&quot;2016.09.06:18.19.07&quot; FileDesc=&quot;Forecast Output.xlsm&quot; Text=&quot;&quot; Value=&quot;&quot; Inst=&quot;0&quot; SBR=&quot;False&quot; SBC=&quot;False&quot; DestType=&quot;1&quot; HeaderRows=&quot;0&quot; /&gt;&#10;&lt;/Data&gt;"/>
  <p:tag name="STRETCHHEIGHT" val="False"/>
</p:tagLst>
</file>

<file path=ppt/tags/tag6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CURRENT FORECAST.xlsx&quot; Path=&quot;\\ent.wfb.bank.corp\whlsdfs\shared\Economic\Forecast\International Final Tables&quot; Landmark=&quot;_bdm.3c7b60bb5a47461389e544bd15c6075b.edm&quot; LMFriendly=&quot;Auto-generated range name&quot; SheetSlideName=&quot;_bdm.3B654A46B7E340229F8F21A7E908246C.edm&quot; Address=&quot;'Table'!A1:N24&quot; AddrAdjusted=&quot;'Table'!A1:A2&quot; LastUpdate=&quot;2016.09.09:13.35.15&quot; FileDesc=&quot;CURRENT FORECAST.xlsx&quot; Text=&quot;&quot; Value=&quot;&quot; Inst=&quot;0&quot; SBR=&quot;False&quot; SBC=&quot;False&quot; DestType=&quot;1&quot; HeaderRows=&quot;0&quot; /&gt;&#10;&lt;/Data&gt;"/>
  <p:tag name="STRETCHHEIGHT" val="False"/>
</p:tagLst>
</file>

<file path=ppt/tags/tag6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WFBForecast.xls&quot; Path=&quot;\\ent.wfb.bank.corp\whlsdfs\shared\Economic\Forecast\CurrencyForecasts&quot; Landmark=&quot;_bdm.25f77ea49fd94c9b9596c1dae3646fa1.edm&quot; LMFriendly=&quot;Auto-generated range name&quot; SheetSlideName=&quot;_bdm.EBC140C138DC43C1B0DEDE1CFC5A0FAA.edm&quot; Address=&quot;Output!A1:AF24&quot; AddrAdjusted=&quot;Output!A1:A2&quot; LastUpdate=&quot;2016.09.20:11.52.39&quot; FileDesc=&quot;WFBForecast.xls&quot; Text=&quot;&quot; Value=&quot;&quot; Inst=&quot;0&quot; SBR=&quot;False&quot; SBC=&quot;False&quot; DestType=&quot;1&quot; HeaderRows=&quot;0&quot; /&gt;&#10;&lt;/Data&gt;"/>
  <p:tag name="STRETCHHEIGHT" val="False"/>
</p:tagLst>
</file>

<file path=ppt/tags/tag66.xml><?xml version="1.0" encoding="utf-8"?>
<p:tagLst xmlns:a="http://schemas.openxmlformats.org/drawingml/2006/main" xmlns:r="http://schemas.openxmlformats.org/officeDocument/2006/relationships" xmlns:p="http://schemas.openxmlformats.org/presentationml/2006/main">
  <p:tag name="SLIDELAYOUT" val="259"/>
  <p:tag name="LAYOUTTEMPLATE" val="WFS ReadyUse Landscape"/>
</p:tagLst>
</file>

<file path=ppt/tags/tag67.xml><?xml version="1.0" encoding="utf-8"?>
<p:tagLst xmlns:a="http://schemas.openxmlformats.org/drawingml/2006/main" xmlns:r="http://schemas.openxmlformats.org/officeDocument/2006/relationships" xmlns:p="http://schemas.openxmlformats.org/presentationml/2006/main">
  <p:tag name="POSNALIGNVERT" val="True"/>
  <p:tag name="POSNALIGNHORIZ" val="True"/>
  <p:tag name="SIZEWIDTH" val="True"/>
  <p:tag name="SIZEHEIGHT" val="True"/>
  <p:tag name="FORMATSSHAPE" val="Rectangle 3"/>
  <p:tag name="FORMATSSLIDEID" val="259"/>
  <p:tag name="FORMATSFILENAME" val="Standard Slides.pot"/>
  <p:tag name="POSITIONSHAPE" val="Rectangle 3"/>
  <p:tag name="POSITIONSLIDEID" val="259"/>
  <p:tag name="SIZESHAPE" val="Rectangle 3"/>
  <p:tag name="SIZESLIDEID" val="259"/>
  <p:tag name="INORIGINALLAYOUTID" val="259"/>
</p:tagLst>
</file>

<file path=ppt/tags/tag6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RecentReports.xls&quot; Path=&quot;\\ent.wfb.bank.corp\whlsdfs\shared\Economic\Powerpoint\BuildingBlocks&quot; Landmark=&quot;_bdm.b80dae876c4948ec8b104082054f0e82.edm&quot; LMFriendly=&quot;Auto-generated range name&quot; SheetSlideName=&quot;_bdm.bf1d1cfa400e4942a28f0ed0961d9bf4.edm&quot; Address=&quot;'by topic'!A2:C38&quot; AddrAdjusted=&quot;'by topic'!A2:C2&quot; LastUpdate=&quot;2016.09.28:09.59.18&quot; FileDesc=&quot;RecentReports.xls&quot; Text=&quot;&quot; Value=&quot;&quot; Inst=&quot;0&quot; SBR=&quot;False&quot; SBC=&quot;False&quot; DestType=&quot;1&quot; HeaderRows=&quot;0&quot; /&gt;&#10;&lt;/Data&gt;"/>
  <p:tag name="STRETCHHEIGHT" val="False"/>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Real DomFinal Forecast&quot; LMFriendly=&quot;Real DomFinal Forecast&quot; SheetSlideName=&quot;Real DomFinal Forecast&quot; Address=&quot;Real DomFinal Forecast&quot; AddrAdjusted=&quot;Real DomFinal Forecast&quot; LastUpdate=&quot;2016.09.09:13.21.11&quot; FileDesc=&quot;Forecast Graphs.xlsm&quot; Text=&quot;&quot; Value=&quot;&quot; Inst=&quot;0&quot; SBR=&quot;False&quot; SBC=&quot;False&quot; DestType=&quot;1&quot; HeaderRows=&quot;0&quot; /&gt;&#10;&lt;/Data&gt;"/>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ISM NonManuf NF.xlsx&quot; Path=&quot;\\ent.wfb.bank.corp\whlsdfs\shared\AREMOS32\banks\Indicators_DI NEW&quot; Landmark=&quot;Graph 02c nmfg mfg&quot; LMFriendly=&quot;Graph 02c nmfg mfg&quot; SheetSlideName=&quot;Graph 02c nmfg mfg&quot; Address=&quot;Graph 02c nmfg mfg&quot; AddrAdjusted=&quot;Graph 02c nmfg mfg&quot; LastUpdate=&quot;2016.09.09:13.21.45&quot; FileDesc=&quot;ISM NonManuf NF.xlsx&quot; Text=&quot;&quot; Value=&quot;&quot; Inst=&quot;0&quot; SBR=&quot;False&quot; SBC=&quot;False&quot; DestType=&quot;1&quot; HeaderRows=&quot;0&quot; /&gt;&#10;&lt;/Data&gt;"/>
</p:tagLst>
</file>

<file path=ppt/tags/tag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Forecast Graphs.xlsm&quot; Path=&quot;\\ent.wfb.bank.corp\whlsdfs\shared\Economic\Forecast&quot; Landmark=&quot;Real Equip Forecast&quot; LMFriendly=&quot;Real Equip Forecast&quot; SheetSlideName=&quot;Real Equip Forecast&quot; Address=&quot;Real Equip Forecast&quot; AddrAdjusted=&quot;Real Equip Forecast&quot; LastUpdate=&quot;2016.09.09:13.22.41&quot; FileDesc=&quot;Forecast Graphs.xlsm&quot; Text=&quot;&quot; Value=&quot;&quot; Inst=&quot;0&quot; SBR=&quot;False&quot; SBC=&quot;False&quot; DestType=&quot;1&quot; HeaderRows=&quot;0&quot; /&gt;&#10;&lt;/Data&gt;"/>
</p:tagLst>
</file>

<file path=ppt/theme/theme1.xml><?xml version="1.0" encoding="utf-8"?>
<a:theme xmlns:a="http://schemas.openxmlformats.org/drawingml/2006/main" name="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7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0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1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2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3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Blank">
  <a:themeElements>
    <a:clrScheme name="4-10">
      <a:dk1>
        <a:sysClr val="windowText" lastClr="000000"/>
      </a:dk1>
      <a:lt1>
        <a:sysClr val="window" lastClr="FFFFFF"/>
      </a:lt1>
      <a:dk2>
        <a:srgbClr val="BB0826"/>
      </a:dk2>
      <a:lt2>
        <a:srgbClr val="FCC60A"/>
      </a:lt2>
      <a:accent1>
        <a:srgbClr val="8AA3B3"/>
      </a:accent1>
      <a:accent2>
        <a:srgbClr val="64574C"/>
      </a:accent2>
      <a:accent3>
        <a:srgbClr val="A9B089"/>
      </a:accent3>
      <a:accent4>
        <a:srgbClr val="C4A560"/>
      </a:accent4>
      <a:accent5>
        <a:srgbClr val="848C49"/>
      </a:accent5>
      <a:accent6>
        <a:srgbClr val="DADBBF"/>
      </a:accent6>
      <a:hlink>
        <a:srgbClr val="44464A"/>
      </a:hlink>
      <a:folHlink>
        <a:srgbClr val="D7D3C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 Slides">
  <a:themeElements>
    <a:clrScheme name="Wells_Fargo_colors">
      <a:dk1>
        <a:sysClr val="windowText" lastClr="000000"/>
      </a:dk1>
      <a:lt1>
        <a:sysClr val="window" lastClr="FFFFFF"/>
      </a:lt1>
      <a:dk2>
        <a:srgbClr val="BB0826"/>
      </a:dk2>
      <a:lt2>
        <a:srgbClr val="FCC60A"/>
      </a:lt2>
      <a:accent1>
        <a:srgbClr val="8AA3B3"/>
      </a:accent1>
      <a:accent2>
        <a:srgbClr val="5E5145"/>
      </a:accent2>
      <a:accent3>
        <a:srgbClr val="A9B089"/>
      </a:accent3>
      <a:accent4>
        <a:srgbClr val="C4A560"/>
      </a:accent4>
      <a:accent5>
        <a:srgbClr val="848C49"/>
      </a:accent5>
      <a:accent6>
        <a:srgbClr val="DADBBF"/>
      </a:accent6>
      <a:hlink>
        <a:srgbClr val="44464A"/>
      </a:hlink>
      <a:folHlink>
        <a:srgbClr val="D7D3C7"/>
      </a:folHlink>
    </a:clrScheme>
    <a:fontScheme name="2_Standard Slide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Standard Slides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5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6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45720" rIns="91440" bIns="45720" numCol="1" anchor="t" anchorCtr="0" compatLnSpc="1">
        <a:prstTxWarp prst="textNoShape">
          <a:avLst/>
        </a:prstTxWarp>
      </a:bodyPr>
      <a:lstStyle>
        <a:defPPr marL="457200" marR="0" indent="-227013" algn="l" defTabSz="914400" rtl="0" eaLnBrk="1" fontAlgn="base" latinLnBrk="0" hangingPunct="1">
          <a:lnSpc>
            <a:spcPct val="105000"/>
          </a:lnSpc>
          <a:spcBef>
            <a:spcPct val="0"/>
          </a:spcBef>
          <a:spcAft>
            <a:spcPct val="0"/>
          </a:spcAft>
          <a:buClr>
            <a:schemeClr val="tx1"/>
          </a:buClr>
          <a:buSzPct val="115000"/>
          <a:buFont typeface="Wingdings" pitchFamily="2" charset="2"/>
          <a:buChar char="§"/>
          <a:tabLst/>
          <a:defRPr kumimoji="0" lang="en-US" sz="1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9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tandard Slides">
  <a:themeElements>
    <a:clrScheme name="Wells_Fargo_colors">
      <a:dk1>
        <a:sysClr val="windowText" lastClr="000000"/>
      </a:dk1>
      <a:lt1>
        <a:sysClr val="window" lastClr="FFFFFF"/>
      </a:lt1>
      <a:dk2>
        <a:srgbClr val="BB0826"/>
      </a:dk2>
      <a:lt2>
        <a:srgbClr val="FCC60A"/>
      </a:lt2>
      <a:accent1>
        <a:srgbClr val="8AA3B3"/>
      </a:accent1>
      <a:accent2>
        <a:srgbClr val="5E5145"/>
      </a:accent2>
      <a:accent3>
        <a:srgbClr val="A9B089"/>
      </a:accent3>
      <a:accent4>
        <a:srgbClr val="C4A560"/>
      </a:accent4>
      <a:accent5>
        <a:srgbClr val="848C49"/>
      </a:accent5>
      <a:accent6>
        <a:srgbClr val="DADBBF"/>
      </a:accent6>
      <a:hlink>
        <a:srgbClr val="44464A"/>
      </a:hlink>
      <a:folHlink>
        <a:srgbClr val="D7D3C7"/>
      </a:folHlink>
    </a:clrScheme>
    <a:fontScheme name="2_Standard Slide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Standard Slides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rd Slides">
  <a:themeElements>
    <a:clrScheme name="Wells_Fargo_colors">
      <a:dk1>
        <a:sysClr val="windowText" lastClr="000000"/>
      </a:dk1>
      <a:lt1>
        <a:sysClr val="window" lastClr="FFFFFF"/>
      </a:lt1>
      <a:dk2>
        <a:srgbClr val="BB0826"/>
      </a:dk2>
      <a:lt2>
        <a:srgbClr val="FCC60A"/>
      </a:lt2>
      <a:accent1>
        <a:srgbClr val="8AA3B3"/>
      </a:accent1>
      <a:accent2>
        <a:srgbClr val="5E5145"/>
      </a:accent2>
      <a:accent3>
        <a:srgbClr val="A9B089"/>
      </a:accent3>
      <a:accent4>
        <a:srgbClr val="C4A560"/>
      </a:accent4>
      <a:accent5>
        <a:srgbClr val="848C49"/>
      </a:accent5>
      <a:accent6>
        <a:srgbClr val="DADBBF"/>
      </a:accent6>
      <a:hlink>
        <a:srgbClr val="44464A"/>
      </a:hlink>
      <a:folHlink>
        <a:srgbClr val="D7D3C7"/>
      </a:folHlink>
    </a:clrScheme>
    <a:fontScheme name="2_Standard Slide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Standard Slides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a:themeElements>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fontScheme name="Blank">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spDef>
    <a:lnDef>
      <a:spPr bwMode="auto">
        <a:xfrm>
          <a:off x="0" y="0"/>
          <a:ext cx="1" cy="1"/>
        </a:xfrm>
        <a:custGeom>
          <a:avLst/>
          <a:gdLst/>
          <a:ahLst/>
          <a:cxnLst/>
          <a:rect l="0" t="0" r="0" b="0"/>
          <a:pathLst/>
        </a:custGeom>
        <a:solidFill>
          <a:schemeClr val="accent1"/>
        </a:solidFill>
        <a:ln w="9525" cap="flat" cmpd="sng" algn="ctr">
          <a:solidFill>
            <a:srgbClr val="51525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Wachovia Celeste Caps"/>
          </a:defRPr>
        </a:defPPr>
      </a:lstStyle>
    </a:lnDef>
  </a:objectDefaults>
  <a:extraClrSchemeLst>
    <a:extraClrScheme>
      <a:clrScheme name="Blank 1">
        <a:dk1>
          <a:srgbClr val="000000"/>
        </a:dk1>
        <a:lt1>
          <a:srgbClr val="FFFFFF"/>
        </a:lt1>
        <a:dk2>
          <a:srgbClr val="BB0826"/>
        </a:dk2>
        <a:lt2>
          <a:srgbClr val="8F8F8F"/>
        </a:lt2>
        <a:accent1>
          <a:srgbClr val="5E5145"/>
        </a:accent1>
        <a:accent2>
          <a:srgbClr val="8AA3B3"/>
        </a:accent2>
        <a:accent3>
          <a:srgbClr val="FFFFFF"/>
        </a:accent3>
        <a:accent4>
          <a:srgbClr val="000000"/>
        </a:accent4>
        <a:accent5>
          <a:srgbClr val="B6B3B0"/>
        </a:accent5>
        <a:accent6>
          <a:srgbClr val="7D93A2"/>
        </a:accent6>
        <a:hlink>
          <a:srgbClr val="915010"/>
        </a:hlink>
        <a:folHlink>
          <a:srgbClr val="A9B08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36359</TotalTime>
  <Words>2695</Words>
  <Application>Microsoft Office PowerPoint</Application>
  <PresentationFormat>On-screen Show (4:3)</PresentationFormat>
  <Paragraphs>375</Paragraphs>
  <Slides>61</Slides>
  <Notes>20</Notes>
  <HiddenSlides>0</HiddenSlides>
  <MMClips>0</MMClips>
  <ScaleCrop>false</ScaleCrop>
  <HeadingPairs>
    <vt:vector size="6" baseType="variant">
      <vt:variant>
        <vt:lpstr>Fonts Used</vt:lpstr>
      </vt:variant>
      <vt:variant>
        <vt:i4>6</vt:i4>
      </vt:variant>
      <vt:variant>
        <vt:lpstr>Theme</vt:lpstr>
      </vt:variant>
      <vt:variant>
        <vt:i4>45</vt:i4>
      </vt:variant>
      <vt:variant>
        <vt:lpstr>Slide Titles</vt:lpstr>
      </vt:variant>
      <vt:variant>
        <vt:i4>61</vt:i4>
      </vt:variant>
    </vt:vector>
  </HeadingPairs>
  <TitlesOfParts>
    <vt:vector size="112" baseType="lpstr">
      <vt:lpstr>MS PGothic</vt:lpstr>
      <vt:lpstr>Arial</vt:lpstr>
      <vt:lpstr>Georgia</vt:lpstr>
      <vt:lpstr>Verdana</vt:lpstr>
      <vt:lpstr>Wachovia Celeste Caps</vt:lpstr>
      <vt:lpstr>Wingdings</vt:lpstr>
      <vt:lpstr>Blank</vt:lpstr>
      <vt:lpstr>1_Blank</vt:lpstr>
      <vt:lpstr>2_Blank</vt:lpstr>
      <vt:lpstr>2_Standard Slides</vt:lpstr>
      <vt:lpstr>3_Standard Slides</vt:lpstr>
      <vt:lpstr>4_Standard Slides</vt:lpstr>
      <vt:lpstr>3_Blank</vt:lpstr>
      <vt:lpstr>4_Blank</vt:lpstr>
      <vt:lpstr>5_Blank</vt:lpstr>
      <vt:lpstr>6_Blank</vt:lpstr>
      <vt:lpstr>15_Blank</vt:lpstr>
      <vt:lpstr>7_Blank</vt:lpstr>
      <vt:lpstr>17_Blank</vt:lpstr>
      <vt:lpstr>8_Blank</vt:lpstr>
      <vt:lpstr>16_Blank</vt:lpstr>
      <vt:lpstr>14_Blank</vt:lpstr>
      <vt:lpstr>9_Blank</vt:lpstr>
      <vt:lpstr>10_Blank</vt:lpstr>
      <vt:lpstr>11_Blank</vt:lpstr>
      <vt:lpstr>12_Blank</vt:lpstr>
      <vt:lpstr>13_Blank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36_Blank</vt:lpstr>
      <vt:lpstr>37_Blank</vt:lpstr>
      <vt:lpstr>38_Blank</vt:lpstr>
      <vt:lpstr>39_Blank</vt:lpstr>
      <vt:lpstr>40_Blank</vt:lpstr>
      <vt:lpstr>41_Blank</vt:lpstr>
      <vt:lpstr>45_Blank</vt:lpstr>
      <vt:lpstr>46_Blank</vt:lpstr>
      <vt:lpstr>49_Blank</vt:lpstr>
      <vt:lpstr>Economic Outlook for 2016 and Beyond</vt:lpstr>
      <vt:lpstr>Overview</vt:lpstr>
      <vt:lpstr>Where Are We Now? </vt:lpstr>
      <vt:lpstr>Real Final Sales</vt:lpstr>
      <vt:lpstr>Manufacturing &amp; Services</vt:lpstr>
      <vt:lpstr>Capital Spending</vt:lpstr>
      <vt:lpstr>Nonresidential Construction</vt:lpstr>
      <vt:lpstr>Commercial Real Estate</vt:lpstr>
      <vt:lpstr>Small Businesses </vt:lpstr>
      <vt:lpstr>Small Businesses </vt:lpstr>
      <vt:lpstr>Negative Equity Mortgages</vt:lpstr>
      <vt:lpstr>U.S. Housing Market</vt:lpstr>
      <vt:lpstr>U.S. Housing Market</vt:lpstr>
      <vt:lpstr>Demographic Breakdown</vt:lpstr>
      <vt:lpstr>A Shifting Demographic Profile</vt:lpstr>
      <vt:lpstr>Demographic Fundamentals</vt:lpstr>
      <vt:lpstr>The Consumer</vt:lpstr>
      <vt:lpstr>Household Debt Delinquencies: Student Loans the Exception</vt:lpstr>
      <vt:lpstr>Consumer Confidence and Equity Markets</vt:lpstr>
      <vt:lpstr>The Consumer</vt:lpstr>
      <vt:lpstr>Unemployment Rates</vt:lpstr>
      <vt:lpstr>Employment Rate</vt:lpstr>
      <vt:lpstr>The Employment Situation</vt:lpstr>
      <vt:lpstr>Employment: Structural</vt:lpstr>
      <vt:lpstr>Initial Claims</vt:lpstr>
      <vt:lpstr>Personal Income</vt:lpstr>
      <vt:lpstr>U.S. Budget Gap</vt:lpstr>
      <vt:lpstr>Federal Fiscal Policy</vt:lpstr>
      <vt:lpstr>D.C. Update</vt:lpstr>
      <vt:lpstr>Oil Prices</vt:lpstr>
      <vt:lpstr>Oil Supply &amp; Demand Factors</vt:lpstr>
      <vt:lpstr>Inflation</vt:lpstr>
      <vt:lpstr>FOMC Dot Plot</vt:lpstr>
      <vt:lpstr>Yield Curve: Short-Term Rates Headed Higher</vt:lpstr>
      <vt:lpstr>Global Economies: A Strong Dollar Policy?  </vt:lpstr>
      <vt:lpstr>International Trade</vt:lpstr>
      <vt:lpstr>Contributions to Chinese Growth</vt:lpstr>
      <vt:lpstr>The Perception of Chinese Growth</vt:lpstr>
      <vt:lpstr>Chinese Financial Markets</vt:lpstr>
      <vt:lpstr>Trade With China</vt:lpstr>
      <vt:lpstr>China Outlook</vt:lpstr>
      <vt:lpstr>Brexit</vt:lpstr>
      <vt:lpstr>U.K. GDP Growth</vt:lpstr>
      <vt:lpstr>Eurozone Outlook</vt:lpstr>
      <vt:lpstr>Global Forecast</vt:lpstr>
      <vt:lpstr>Global Industrial Production</vt:lpstr>
      <vt:lpstr>The Health Care Industry</vt:lpstr>
      <vt:lpstr>Health Care Spending by Type</vt:lpstr>
      <vt:lpstr>Consumer Price Growth</vt:lpstr>
      <vt:lpstr>Medical Care Inflation Components</vt:lpstr>
      <vt:lpstr>Health Care Employment</vt:lpstr>
      <vt:lpstr>Changing Demographics</vt:lpstr>
      <vt:lpstr>Medicare and Medicaid Transfer Payments</vt:lpstr>
      <vt:lpstr>Medicare and Medicaid Expenditures Projections</vt:lpstr>
      <vt:lpstr>Five Key Takeaways</vt:lpstr>
      <vt:lpstr>Outlook Summary</vt:lpstr>
      <vt:lpstr>International Outlook</vt:lpstr>
      <vt:lpstr>FX Outlook</vt:lpstr>
      <vt:lpstr>Appendix</vt:lpstr>
      <vt:lpstr>Wells Fargo Economics Group Publications</vt:lpstr>
      <vt:lpstr>Wells Fargo Securities Economics Group</vt:lpstr>
    </vt:vector>
  </TitlesOfParts>
  <Company>Wachovia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Client/Prospect Name</dc:title>
  <dc:creator>a593148</dc:creator>
  <cp:lastModifiedBy>Rouse, Mary Ann</cp:lastModifiedBy>
  <cp:revision>1456</cp:revision>
  <cp:lastPrinted>2016-08-17T17:39:44Z</cp:lastPrinted>
  <dcterms:created xsi:type="dcterms:W3CDTF">2010-01-20T16:04:12Z</dcterms:created>
  <dcterms:modified xsi:type="dcterms:W3CDTF">2016-09-28T18:02:56Z</dcterms:modified>
</cp:coreProperties>
</file>